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4"/>
  </p:sldMasterIdLst>
  <p:notesMasterIdLst>
    <p:notesMasterId r:id="rId37"/>
  </p:notesMasterIdLst>
  <p:handoutMasterIdLst>
    <p:handoutMasterId r:id="rId38"/>
  </p:handoutMasterIdLst>
  <p:sldIdLst>
    <p:sldId id="1520" r:id="rId5"/>
    <p:sldId id="1554" r:id="rId6"/>
    <p:sldId id="1531" r:id="rId7"/>
    <p:sldId id="1535" r:id="rId8"/>
    <p:sldId id="1541" r:id="rId9"/>
    <p:sldId id="1526" r:id="rId10"/>
    <p:sldId id="1523" r:id="rId11"/>
    <p:sldId id="1536" r:id="rId12"/>
    <p:sldId id="1539" r:id="rId13"/>
    <p:sldId id="1542" r:id="rId14"/>
    <p:sldId id="1540" r:id="rId15"/>
    <p:sldId id="1506" r:id="rId16"/>
    <p:sldId id="1543" r:id="rId17"/>
    <p:sldId id="1558" r:id="rId18"/>
    <p:sldId id="1544" r:id="rId19"/>
    <p:sldId id="1547" r:id="rId20"/>
    <p:sldId id="1545" r:id="rId21"/>
    <p:sldId id="1559" r:id="rId22"/>
    <p:sldId id="1546" r:id="rId23"/>
    <p:sldId id="1548" r:id="rId24"/>
    <p:sldId id="1549" r:id="rId25"/>
    <p:sldId id="1553" r:id="rId26"/>
    <p:sldId id="1550" r:id="rId27"/>
    <p:sldId id="1551" r:id="rId28"/>
    <p:sldId id="1552" r:id="rId29"/>
    <p:sldId id="1556" r:id="rId30"/>
    <p:sldId id="1560" r:id="rId31"/>
    <p:sldId id="1555" r:id="rId32"/>
    <p:sldId id="1561" r:id="rId33"/>
    <p:sldId id="1562" r:id="rId34"/>
    <p:sldId id="1563" r:id="rId35"/>
    <p:sldId id="1557" r:id="rId36"/>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nica Romero" initials="MR" lastIdx="1" clrIdx="0">
    <p:extLst>
      <p:ext uri="{19B8F6BF-5375-455C-9EA6-DF929625EA0E}">
        <p15:presenceInfo xmlns:p15="http://schemas.microsoft.com/office/powerpoint/2012/main" userId="8262a679d0b8af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94616"/>
  </p:normalViewPr>
  <p:slideViewPr>
    <p:cSldViewPr snapToGrid="0">
      <p:cViewPr varScale="1">
        <p:scale>
          <a:sx n="103" d="100"/>
          <a:sy n="103" d="100"/>
        </p:scale>
        <p:origin x="552"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82934663259757E-2"/>
          <c:y val="0.20241097553668705"/>
          <c:w val="0.79567335302445752"/>
          <c:h val="0.81470140972422012"/>
        </c:manualLayout>
      </c:layout>
      <c:doughnutChart>
        <c:varyColors val="1"/>
        <c:ser>
          <c:idx val="0"/>
          <c:order val="0"/>
          <c:tx>
            <c:strRef>
              <c:f>Hoja1!$B$1</c:f>
              <c:strCache>
                <c:ptCount val="1"/>
                <c:pt idx="0">
                  <c:v>Columna1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D4-43FF-A404-813192E640D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CD4-43FF-A404-813192E640D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D4-43FF-A404-813192E640D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D4-43FF-A404-813192E640D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CD4-43FF-A404-813192E640D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CD4-43FF-A404-813192E640D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CD4-43FF-A404-813192E640D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CD4-43FF-A404-813192E640D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CD4-43FF-A404-813192E640D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CD4-43FF-A404-813192E640D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CD4-43FF-A404-813192E640D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5CD4-43FF-A404-813192E640D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5CD4-43FF-A404-813192E640D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5CD4-43FF-A404-813192E640DC}"/>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5CD4-43FF-A404-813192E640DC}"/>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5CD4-43FF-A404-813192E640DC}"/>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5CD4-43FF-A404-813192E640DC}"/>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5CD4-43FF-A404-813192E640DC}"/>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5CD4-43FF-A404-813192E640DC}"/>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5CD4-43FF-A404-813192E640DC}"/>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5CD4-43FF-A404-813192E640DC}"/>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5CD4-43FF-A404-813192E640DC}"/>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5CD4-43FF-A404-813192E640DC}"/>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5CD4-43FF-A404-813192E640DC}"/>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5CD4-43FF-A404-813192E640DC}"/>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5CD4-43FF-A404-813192E640DC}"/>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5CD4-43FF-A404-813192E640DC}"/>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5CD4-43FF-A404-813192E640DC}"/>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5CD4-43FF-A404-813192E640DC}"/>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5CD4-43FF-A404-813192E640DC}"/>
              </c:ext>
            </c:extLst>
          </c:dPt>
          <c:cat>
            <c:numRef>
              <c:f>Hoja1!$A$2:$A$31</c:f>
              <c:numCache>
                <c:formatCode>General</c:formatCode>
                <c:ptCount val="30"/>
              </c:numCache>
            </c:numRef>
          </c:cat>
          <c:val>
            <c:numRef>
              <c:f>Hoja1!$B$2:$B$31</c:f>
              <c:numCache>
                <c:formatCode>General</c:formatCode>
                <c:ptCount val="30"/>
                <c:pt idx="0">
                  <c:v>64</c:v>
                </c:pt>
                <c:pt idx="1">
                  <c:v>5</c:v>
                </c:pt>
                <c:pt idx="2">
                  <c:v>8</c:v>
                </c:pt>
                <c:pt idx="3">
                  <c:v>38</c:v>
                </c:pt>
                <c:pt idx="4">
                  <c:v>5</c:v>
                </c:pt>
                <c:pt idx="5">
                  <c:v>64</c:v>
                </c:pt>
                <c:pt idx="6">
                  <c:v>8</c:v>
                </c:pt>
                <c:pt idx="7">
                  <c:v>191</c:v>
                </c:pt>
                <c:pt idx="8">
                  <c:v>10</c:v>
                </c:pt>
                <c:pt idx="9">
                  <c:v>12</c:v>
                </c:pt>
                <c:pt idx="10">
                  <c:v>15</c:v>
                </c:pt>
                <c:pt idx="11">
                  <c:v>41</c:v>
                </c:pt>
                <c:pt idx="12">
                  <c:v>15</c:v>
                </c:pt>
                <c:pt idx="13">
                  <c:v>24</c:v>
                </c:pt>
                <c:pt idx="14">
                  <c:v>6</c:v>
                </c:pt>
                <c:pt idx="15">
                  <c:v>3</c:v>
                </c:pt>
                <c:pt idx="16">
                  <c:v>1</c:v>
                </c:pt>
                <c:pt idx="17">
                  <c:v>568</c:v>
                </c:pt>
                <c:pt idx="18">
                  <c:v>4</c:v>
                </c:pt>
                <c:pt idx="19">
                  <c:v>25</c:v>
                </c:pt>
                <c:pt idx="20">
                  <c:v>64</c:v>
                </c:pt>
                <c:pt idx="21">
                  <c:v>19</c:v>
                </c:pt>
                <c:pt idx="22">
                  <c:v>12</c:v>
                </c:pt>
                <c:pt idx="23">
                  <c:v>17</c:v>
                </c:pt>
                <c:pt idx="24">
                  <c:v>12</c:v>
                </c:pt>
                <c:pt idx="25">
                  <c:v>16</c:v>
                </c:pt>
                <c:pt idx="26">
                  <c:v>29</c:v>
                </c:pt>
                <c:pt idx="27">
                  <c:v>25</c:v>
                </c:pt>
                <c:pt idx="28">
                  <c:v>10</c:v>
                </c:pt>
                <c:pt idx="29">
                  <c:v>34</c:v>
                </c:pt>
              </c:numCache>
            </c:numRef>
          </c:val>
          <c:extLst>
            <c:ext xmlns:c16="http://schemas.microsoft.com/office/drawing/2014/chart" uri="{C3380CC4-5D6E-409C-BE32-E72D297353CC}">
              <c16:uniqueId val="{00000000-7F8C-466A-B1F2-F0FA2F45780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D5D1EC30-5B0B-48D0-A1A8-66A96720DF24}" type="datetimeFigureOut">
              <a:rPr lang="en-US" smtClean="0"/>
              <a:t>7/11/2025</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2B8FBFCE-2205-4B9C-81E5-532E0690D8C1}" type="slidenum">
              <a:rPr lang="en-US" smtClean="0"/>
              <a:t>‹Nº›</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US"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69F68A4D-42A7-45F7-9930-00E8DCB48D7E}" type="datetimeFigureOut">
              <a:rPr lang="en-US" smtClean="0"/>
              <a:t>7/11/2025</a:t>
            </a:fld>
            <a:endParaRPr lang="en-US"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US"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BFDD6F49-EBB7-4CCF-97A8-E526BB28BB69}" type="slidenum">
              <a:rPr lang="en-US" smtClean="0"/>
              <a:t>‹Nº›</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194083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3816" y="4421221"/>
            <a:ext cx="10478450" cy="914400"/>
          </a:xfrm>
        </p:spPr>
        <p:txBody>
          <a:bodyPr anchor="t" anchorCtr="0">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3816" y="5335373"/>
            <a:ext cx="10478450" cy="731520"/>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Picture Placeholder 10">
            <a:extLst>
              <a:ext uri="{FF2B5EF4-FFF2-40B4-BE49-F238E27FC236}">
                <a16:creationId xmlns:a16="http://schemas.microsoft.com/office/drawing/2014/main" id="{8CC9A669-A9A2-C81A-7659-2BE084D43C34}"/>
              </a:ext>
            </a:extLst>
          </p:cNvPr>
          <p:cNvSpPr>
            <a:spLocks noGrp="1"/>
          </p:cNvSpPr>
          <p:nvPr>
            <p:ph type="pic" sz="quarter" idx="17"/>
          </p:nvPr>
        </p:nvSpPr>
        <p:spPr>
          <a:xfrm>
            <a:off x="0" y="0"/>
            <a:ext cx="12192000" cy="3778270"/>
          </a:xfrm>
          <a:blipFill dpi="0" rotWithShape="1">
            <a:blip r:embed="rId2">
              <a:alphaModFix amt="60000"/>
            </a:blip>
            <a:srcRect/>
            <a:stretch>
              <a:fillRect/>
            </a:stretch>
          </a:blipFill>
        </p:spPr>
        <p:txBody>
          <a:bodyPr/>
          <a:lstStyle/>
          <a:p>
            <a:r>
              <a:rPr lang="en-US" dirty="0"/>
              <a:t>Click icon to add picture</a:t>
            </a:r>
          </a:p>
        </p:txBody>
      </p:sp>
      <p:pic>
        <p:nvPicPr>
          <p:cNvPr id="6" name="Graphic 5">
            <a:extLst>
              <a:ext uri="{FF2B5EF4-FFF2-40B4-BE49-F238E27FC236}">
                <a16:creationId xmlns:a16="http://schemas.microsoft.com/office/drawing/2014/main" id="{46B6C58C-A09F-CD8C-3AD4-3613FA8617A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1227057" y="4519930"/>
            <a:ext cx="36576" cy="521208"/>
          </a:xfrm>
          <a:prstGeom prst="rect">
            <a:avLst/>
          </a:prstGeom>
        </p:spPr>
      </p:pic>
    </p:spTree>
    <p:extLst>
      <p:ext uri="{BB962C8B-B14F-4D97-AF65-F5344CB8AC3E}">
        <p14:creationId xmlns:p14="http://schemas.microsoft.com/office/powerpoint/2010/main" val="305207935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3815" y="1196492"/>
            <a:ext cx="4800600" cy="4935272"/>
          </a:xfrm>
        </p:spPr>
        <p:txBody>
          <a:bodyPr anchor="b">
            <a:normAutofit/>
          </a:bodyPr>
          <a:lstStyle>
            <a:lvl1pPr algn="l">
              <a:defRPr sz="4000"/>
            </a:lvl1pPr>
          </a:lstStyle>
          <a:p>
            <a:r>
              <a:rPr lang="en-US" dirty="0"/>
              <a:t>Click to edit Master title style</a:t>
            </a:r>
          </a:p>
        </p:txBody>
      </p:sp>
      <p:sp>
        <p:nvSpPr>
          <p:cNvPr id="5" name="Picture Placeholder 10">
            <a:extLst>
              <a:ext uri="{FF2B5EF4-FFF2-40B4-BE49-F238E27FC236}">
                <a16:creationId xmlns:a16="http://schemas.microsoft.com/office/drawing/2014/main" id="{F85F708B-992C-821E-50D2-07A27EDFA154}"/>
              </a:ext>
            </a:extLst>
          </p:cNvPr>
          <p:cNvSpPr>
            <a:spLocks noGrp="1"/>
          </p:cNvSpPr>
          <p:nvPr>
            <p:ph type="pic" sz="quarter" idx="13"/>
          </p:nvPr>
        </p:nvSpPr>
        <p:spPr>
          <a:xfrm>
            <a:off x="6096006" y="0"/>
            <a:ext cx="6095994" cy="6858000"/>
          </a:xfrm>
          <a:blipFill dpi="0" rotWithShape="1">
            <a:blip r:embed="rId2">
              <a:alphaModFix amt="60000"/>
            </a:blip>
            <a:srcRect/>
            <a:stretch>
              <a:fillRect/>
            </a:stretch>
          </a:blipFill>
        </p:spPr>
        <p:txBody>
          <a:bodyPr/>
          <a:lstStyle/>
          <a:p>
            <a:r>
              <a:rPr lang="en-US" dirty="0"/>
              <a:t>Click icon to add picture</a:t>
            </a:r>
          </a:p>
        </p:txBody>
      </p:sp>
      <p:pic>
        <p:nvPicPr>
          <p:cNvPr id="3" name="Graphic 2">
            <a:extLst>
              <a:ext uri="{FF2B5EF4-FFF2-40B4-BE49-F238E27FC236}">
                <a16:creationId xmlns:a16="http://schemas.microsoft.com/office/drawing/2014/main" id="{71C35429-0BEB-CBD1-23C7-BE3E81942C9C}"/>
              </a:ext>
            </a:extLst>
          </p:cNvPr>
          <p:cNvPicPr>
            <a:picLocks/>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177710" y="676656"/>
            <a:ext cx="36576" cy="521208"/>
          </a:xfrm>
          <a:prstGeom prst="rect">
            <a:avLst/>
          </a:prstGeom>
        </p:spPr>
      </p:pic>
    </p:spTree>
    <p:extLst>
      <p:ext uri="{BB962C8B-B14F-4D97-AF65-F5344CB8AC3E}">
        <p14:creationId xmlns:p14="http://schemas.microsoft.com/office/powerpoint/2010/main" val="22634859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9F53EAF-F066-AFDA-2C25-8F96143C7AF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1224895" y="911860"/>
            <a:ext cx="36576" cy="521208"/>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13816" y="810063"/>
            <a:ext cx="8467558" cy="1554480"/>
          </a:xfrm>
        </p:spPr>
        <p:txBody>
          <a:bodyPr anchor="t" anchorCtr="0">
            <a:normAutofit/>
          </a:bodyPr>
          <a:lstStyle>
            <a:lvl1pPr>
              <a:defRPr sz="4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813816" y="2380995"/>
            <a:ext cx="8869680" cy="3291840"/>
          </a:xfrm>
        </p:spPr>
        <p:txBody>
          <a:bodyPr>
            <a:normAutofit/>
          </a:bodyPr>
          <a:lstStyle>
            <a:lvl1pPr marL="0" indent="0">
              <a:buFont typeface="+mj-lt"/>
              <a:buNone/>
              <a:defRPr sz="2000"/>
            </a:lvl1pPr>
            <a:lvl2pPr marL="228600" indent="0">
              <a:buFont typeface="+mj-lt"/>
              <a:buNone/>
              <a:defRPr sz="1800"/>
            </a:lvl2pPr>
            <a:lvl3pPr marL="457200" indent="0">
              <a:buFont typeface="+mj-lt"/>
              <a:buNone/>
              <a:defRPr sz="1600"/>
            </a:lvl3pPr>
            <a:lvl4pPr marL="685800" indent="0">
              <a:buFont typeface="+mj-lt"/>
              <a:buNone/>
              <a:defRPr sz="1400"/>
            </a:lvl4pPr>
            <a:lvl5pPr marL="914400" indent="0">
              <a:buFont typeface="+mj-lt"/>
              <a:buNone/>
              <a:defRPr sz="1200"/>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5585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13816" y="1302209"/>
            <a:ext cx="5577962" cy="4807131"/>
          </a:xfrm>
        </p:spPr>
        <p:txBody>
          <a:bodyPr anchor="b">
            <a:normAutofit/>
          </a:bodyPr>
          <a:lstStyle>
            <a:lvl1pPr>
              <a:defRPr sz="32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411808" y="1884121"/>
            <a:ext cx="3596952" cy="4151675"/>
          </a:xfrm>
        </p:spPr>
        <p:txBody>
          <a:bodyPr anchor="b" anchorCtr="0">
            <a:normAutofit/>
          </a:bodyPr>
          <a:lstStyle>
            <a:lvl1pPr marL="0" indent="0">
              <a:spcAft>
                <a:spcPts val="1000"/>
              </a:spcAft>
              <a:buFontTx/>
              <a:buNone/>
              <a:defRPr sz="1800"/>
            </a:lvl1pPr>
            <a:lvl2pPr marL="228600" indent="0">
              <a:spcAft>
                <a:spcPts val="1000"/>
              </a:spcAft>
              <a:buFontTx/>
              <a:buNone/>
              <a:defRPr sz="1600"/>
            </a:lvl2pPr>
            <a:lvl3pPr marL="457200" indent="0">
              <a:spcAft>
                <a:spcPts val="1000"/>
              </a:spcAft>
              <a:buFontTx/>
              <a:buNone/>
              <a:defRPr sz="1400"/>
            </a:lvl3pPr>
            <a:lvl4pPr marL="685800" indent="0">
              <a:spcAft>
                <a:spcPts val="1000"/>
              </a:spcAft>
              <a:buFontTx/>
              <a:buNone/>
              <a:defRPr sz="1800"/>
            </a:lvl4pPr>
            <a:lvl5pPr marL="914400" indent="0">
              <a:spcAft>
                <a:spcPts val="1000"/>
              </a:spcAft>
              <a:buFontTx/>
              <a:buNone/>
              <a:defRPr sz="1800"/>
            </a:lvl5pPr>
          </a:lstStyle>
          <a:p>
            <a:pPr lvl="0"/>
            <a:r>
              <a:rPr lang="en-US" dirty="0"/>
              <a:t>Click to 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CDB380E6-DA46-CD20-B419-2C58AADE9DD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752392" y="675798"/>
            <a:ext cx="36576" cy="521208"/>
          </a:xfrm>
          <a:prstGeom prst="rect">
            <a:avLst/>
          </a:prstGeom>
        </p:spPr>
      </p:pic>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832848" y="803514"/>
            <a:ext cx="429207" cy="365125"/>
          </a:xfrm>
        </p:spPr>
        <p:txBody>
          <a:bodyPr/>
          <a:lstStyle/>
          <a:p>
            <a:fld id="{CC057153-B650-4DEB-B370-79DDCFDCE934}" type="slidenum">
              <a:rPr lang="en-US" smtClean="0"/>
              <a:t>‹Nº›</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492150" y="799483"/>
            <a:ext cx="4429566" cy="365125"/>
          </a:xfrm>
        </p:spPr>
        <p:txBody>
          <a:bodyPr/>
          <a:lstStyle>
            <a:lvl1pPr algn="ctr">
              <a:defRPr/>
            </a:lvl1pPr>
          </a:lstStyle>
          <a:p>
            <a:pPr algn="l"/>
            <a:endParaRPr lang="en-US" dirty="0"/>
          </a:p>
        </p:txBody>
      </p:sp>
    </p:spTree>
    <p:extLst>
      <p:ext uri="{BB962C8B-B14F-4D97-AF65-F5344CB8AC3E}">
        <p14:creationId xmlns:p14="http://schemas.microsoft.com/office/powerpoint/2010/main" val="3583669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13816" y="1302209"/>
            <a:ext cx="3234184" cy="4202629"/>
          </a:xfrm>
        </p:spPr>
        <p:txBody>
          <a:bodyPr anchor="ctr" anchorCtr="0">
            <a:normAutofit/>
          </a:bodyPr>
          <a:lstStyle>
            <a:lvl1pPr>
              <a:defRPr sz="32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297524" y="1353163"/>
            <a:ext cx="3596952" cy="4151675"/>
          </a:xfrm>
        </p:spPr>
        <p:txBody>
          <a:bodyPr anchor="ctr" anchorCtr="0">
            <a:normAutofit/>
          </a:bodyPr>
          <a:lstStyle>
            <a:lvl1pPr marL="0" indent="0">
              <a:spcAft>
                <a:spcPts val="1000"/>
              </a:spcAft>
              <a:buFontTx/>
              <a:buNone/>
              <a:defRPr sz="1800"/>
            </a:lvl1pPr>
            <a:lvl2pPr marL="228600" indent="0">
              <a:spcAft>
                <a:spcPts val="1000"/>
              </a:spcAft>
              <a:buFontTx/>
              <a:buNone/>
              <a:defRPr sz="1600"/>
            </a:lvl2pPr>
            <a:lvl3pPr marL="457200" indent="0">
              <a:spcAft>
                <a:spcPts val="1000"/>
              </a:spcAft>
              <a:buFontTx/>
              <a:buNone/>
              <a:defRPr sz="1400"/>
            </a:lvl3pPr>
            <a:lvl4pPr marL="685800" indent="0">
              <a:spcAft>
                <a:spcPts val="1000"/>
              </a:spcAft>
              <a:buFontTx/>
              <a:buNone/>
              <a:defRPr sz="1800"/>
            </a:lvl4pPr>
            <a:lvl5pPr marL="914400" indent="0">
              <a:spcAft>
                <a:spcPts val="1000"/>
              </a:spcAft>
              <a:buFontTx/>
              <a:buNone/>
              <a:defRPr sz="1800"/>
            </a:lvl5pPr>
          </a:lstStyle>
          <a:p>
            <a:pPr lvl="0"/>
            <a:r>
              <a:rPr lang="en-US" dirty="0"/>
              <a:t>Click to 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CDB380E6-DA46-CD20-B419-2C58AADE9DD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179576" y="675798"/>
            <a:ext cx="36576" cy="521208"/>
          </a:xfrm>
          <a:prstGeom prst="rect">
            <a:avLst/>
          </a:prstGeom>
        </p:spPr>
      </p:pic>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0936224" y="813816"/>
            <a:ext cx="429207" cy="365125"/>
          </a:xfrm>
        </p:spPr>
        <p:txBody>
          <a:bodyPr/>
          <a:lstStyle>
            <a:lvl1pPr algn="r">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89638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4732B46-F1F0-7522-FC25-AABA628DA30B}"/>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104188" y="676656"/>
            <a:ext cx="36576" cy="521208"/>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13816" y="4552002"/>
            <a:ext cx="4663440" cy="1554480"/>
          </a:xfrm>
        </p:spPr>
        <p:txBody>
          <a:bodyPr anchor="b" anchorCtr="0">
            <a:noAutofit/>
          </a:bodyPr>
          <a:lstStyle>
            <a:lvl1pPr>
              <a:defRPr sz="3200"/>
            </a:lvl1pPr>
          </a:lstStyle>
          <a:p>
            <a:r>
              <a:rPr lang="en-US" dirty="0"/>
              <a:t>Click to edit Master title style</a:t>
            </a:r>
          </a:p>
        </p:txBody>
      </p:sp>
      <p:sp>
        <p:nvSpPr>
          <p:cNvPr id="9" name="Picture Placeholder 10">
            <a:extLst>
              <a:ext uri="{FF2B5EF4-FFF2-40B4-BE49-F238E27FC236}">
                <a16:creationId xmlns:a16="http://schemas.microsoft.com/office/drawing/2014/main" id="{622FFB4D-B5E7-3882-7509-50FC147AD0C1}"/>
              </a:ext>
            </a:extLst>
          </p:cNvPr>
          <p:cNvSpPr>
            <a:spLocks noGrp="1"/>
          </p:cNvSpPr>
          <p:nvPr>
            <p:ph type="pic" sz="quarter" idx="14"/>
          </p:nvPr>
        </p:nvSpPr>
        <p:spPr>
          <a:xfrm>
            <a:off x="923544" y="941832"/>
            <a:ext cx="4179742" cy="2992856"/>
          </a:xfrm>
          <a:blipFill dpi="0" rotWithShape="1">
            <a:blip r:embed="rId4">
              <a:alphaModFix amt="60000"/>
            </a:blip>
            <a:srcRect/>
            <a:stretch>
              <a:fillRect l="-3918" t="-835" b="-338"/>
            </a:stretch>
          </a:blipFill>
        </p:spPr>
        <p:txBody>
          <a:bodyPr/>
          <a:lstStyle/>
          <a:p>
            <a:r>
              <a:rPr lang="en-US" dirty="0"/>
              <a:t>Click icon to add picture</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0936224" y="816682"/>
            <a:ext cx="429207" cy="365125"/>
          </a:xfrm>
        </p:spPr>
        <p:txBody>
          <a:bodyPr/>
          <a:lstStyle>
            <a:lvl1pPr algn="r">
              <a:defRPr/>
            </a:lvl1pPr>
          </a:lstStyle>
          <a:p>
            <a:fld id="{CC057153-B650-4DEB-B370-79DDCFDCE934}" type="slidenum">
              <a:rPr lang="en-US" smtClean="0"/>
              <a:pPr/>
              <a:t>‹Nº›</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765388" y="2718978"/>
            <a:ext cx="4663440" cy="3337560"/>
          </a:xfrm>
        </p:spPr>
        <p:txBody>
          <a:bodyPr anchor="b" anchorCtr="0">
            <a:normAutofit/>
          </a:bodyPr>
          <a:lstStyle>
            <a:lvl1pPr marL="0" indent="0">
              <a:buFont typeface="+mj-lt"/>
              <a:buNone/>
              <a:defRPr sz="1800"/>
            </a:lvl1pPr>
            <a:lvl2pPr marL="228600" indent="0">
              <a:buFont typeface="+mj-lt"/>
              <a:buNone/>
              <a:defRPr sz="1600"/>
            </a:lvl2pPr>
            <a:lvl3pPr marL="457200" indent="0">
              <a:buFont typeface="+mj-lt"/>
              <a:buNone/>
              <a:defRPr sz="1400"/>
            </a:lvl3pPr>
            <a:lvl4pPr marL="685800" indent="0">
              <a:buFont typeface="+mj-lt"/>
              <a:buNone/>
              <a:defRPr sz="1800"/>
            </a:lvl4pPr>
            <a:lvl5pPr>
              <a:buFont typeface="+mj-lt"/>
              <a:buNone/>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87598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1C55ED2-79AB-08DC-6DCF-C07F6CBD227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922189" y="1217512"/>
            <a:ext cx="36576" cy="521208"/>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09404" y="2385975"/>
            <a:ext cx="4325112" cy="2454796"/>
          </a:xfrm>
        </p:spPr>
        <p:txBody>
          <a:bodyPr>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32398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6383B9E-F152-84FC-BD1D-4F84C5670DA1}"/>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157799" y="5660464"/>
            <a:ext cx="36576" cy="521208"/>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3815" y="2819320"/>
            <a:ext cx="4372547" cy="2834640"/>
          </a:xfrm>
        </p:spPr>
        <p:txBody>
          <a:bodyPr>
            <a:normAutofit/>
          </a:bodyPr>
          <a:lstStyle>
            <a:lvl1pPr>
              <a:defRPr sz="3200"/>
            </a:lvl1pPr>
          </a:lstStyle>
          <a:p>
            <a:r>
              <a:rPr lang="en-US" dirty="0"/>
              <a:t>Click to edit Master title style</a:t>
            </a:r>
          </a:p>
        </p:txBody>
      </p:sp>
      <p:sp>
        <p:nvSpPr>
          <p:cNvPr id="3" name="Picture Placeholder 10">
            <a:extLst>
              <a:ext uri="{FF2B5EF4-FFF2-40B4-BE49-F238E27FC236}">
                <a16:creationId xmlns:a16="http://schemas.microsoft.com/office/drawing/2014/main" id="{8B0E68BA-9AEE-909E-56B9-A14C4D9AD352}"/>
              </a:ext>
            </a:extLst>
          </p:cNvPr>
          <p:cNvSpPr>
            <a:spLocks noGrp="1"/>
          </p:cNvSpPr>
          <p:nvPr>
            <p:ph type="pic" sz="quarter" idx="14"/>
          </p:nvPr>
        </p:nvSpPr>
        <p:spPr>
          <a:xfrm>
            <a:off x="1" y="0"/>
            <a:ext cx="12191999" cy="2171156"/>
          </a:xfrm>
          <a:blipFill dpi="0" rotWithShape="1">
            <a:blip r:embed="rId4">
              <a:alphaModFix amt="60000"/>
            </a:blip>
            <a:srcRect/>
            <a:stretch>
              <a:fillRect l="1" t="1" r="-5" b="-376"/>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096000" y="2815002"/>
            <a:ext cx="5162550" cy="283464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869680" y="5717127"/>
            <a:ext cx="1845772" cy="365125"/>
          </a:xfrm>
        </p:spPr>
        <p:txBody>
          <a:bodyPr/>
          <a:lstStyle>
            <a:lvl1pPr algn="r">
              <a:defRPr/>
            </a:lvl1p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0934534" y="5714645"/>
            <a:ext cx="429207" cy="365125"/>
          </a:xfrm>
        </p:spPr>
        <p:txBody>
          <a:bodyPr/>
          <a:lstStyle>
            <a:lvl1pPr algn="r">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05437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3816" y="848082"/>
            <a:ext cx="4145582" cy="4638825"/>
          </a:xfrm>
        </p:spPr>
        <p:txBody>
          <a:bodyPr>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97419" y="848517"/>
            <a:ext cx="5681662" cy="4818062"/>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869680" y="5717127"/>
            <a:ext cx="1845772" cy="365125"/>
          </a:xfrm>
        </p:spPr>
        <p:txBody>
          <a:bodyPr/>
          <a:lstStyle>
            <a:lvl1pPr algn="r">
              <a:defRPr/>
            </a:lvl1p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0934664" y="5714645"/>
            <a:ext cx="429207" cy="365125"/>
          </a:xfrm>
        </p:spPr>
        <p:txBody>
          <a:bodyPr/>
          <a:lstStyle>
            <a:lvl1pPr algn="r">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1490759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3816" y="850392"/>
            <a:ext cx="4142232" cy="4940661"/>
          </a:xfrm>
        </p:spPr>
        <p:txBody>
          <a:bodyPr>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869680" y="457200"/>
            <a:ext cx="1845772" cy="365125"/>
          </a:xfrm>
        </p:spPr>
        <p:txBody>
          <a:bodyPr/>
          <a:lstStyle>
            <a:lvl1pPr algn="r">
              <a:defRPr/>
            </a:lvl1p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0937607"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66305"/>
            <a:ext cx="6159500" cy="5390822"/>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18823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7901" y="842957"/>
            <a:ext cx="3494314" cy="4768174"/>
          </a:xfrm>
        </p:spPr>
        <p:txBody>
          <a:bodyPr>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869680" y="457200"/>
            <a:ext cx="1847088" cy="365125"/>
          </a:xfrm>
        </p:spPr>
        <p:txBody>
          <a:bodyPr/>
          <a:lstStyle>
            <a:lvl1pPr algn="r">
              <a:defRPr/>
            </a:lvl1p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0936224"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865504"/>
            <a:ext cx="6766560" cy="5093862"/>
          </a:xfrm>
        </p:spPr>
        <p:txBody>
          <a:bodyPr>
            <a:normAutofit/>
          </a:bodyPr>
          <a:lstStyle>
            <a:lvl1pPr>
              <a:lnSpc>
                <a:spcPct val="90000"/>
              </a:lnSpc>
              <a:defRPr sz="1800"/>
            </a:lvl1pPr>
            <a:lvl2pPr>
              <a:lnSpc>
                <a:spcPct val="90000"/>
              </a:lnSpc>
              <a:defRPr sz="1600"/>
            </a:lvl2pPr>
            <a:lvl3pPr>
              <a:lnSpc>
                <a:spcPct val="90000"/>
              </a:lnSpc>
              <a:defRPr sz="1400"/>
            </a:lvl3pPr>
            <a:lvl4pPr>
              <a:lnSpc>
                <a:spcPct val="90000"/>
              </a:lnSpc>
              <a:defRPr sz="1200"/>
            </a:lvl4pPr>
            <a:lvl5pPr>
              <a:lnSpc>
                <a:spcPct val="90000"/>
              </a:lnSpc>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1119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24975" y="831439"/>
            <a:ext cx="10440990" cy="1132258"/>
          </a:xfr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24975" y="2103120"/>
            <a:ext cx="10440989" cy="357729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96419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16209" y="868680"/>
            <a:ext cx="6093225" cy="1143000"/>
          </a:xfrm>
        </p:spPr>
        <p:txBody>
          <a:bodyPr anchor="t" anchorCtr="0">
            <a:normAutofit/>
          </a:bodyPr>
          <a:lstStyle>
            <a:lvl1pPr>
              <a:defRPr sz="32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437529" cy="6858000"/>
          </a:xfrm>
          <a:blipFill dpi="0" rotWithShape="1">
            <a:blip r:embed="rId2">
              <a:alphaModFix amt="60000"/>
            </a:blip>
            <a:srcRect/>
            <a:stretch>
              <a:fillRect r="-8031"/>
            </a:stretch>
          </a:blipFill>
        </p:spPr>
        <p:txBody>
          <a:bodyPr/>
          <a:lstStyle/>
          <a:p>
            <a:r>
              <a:rPr lang="en-US" dirty="0"/>
              <a:t>Click icon to add picture</a:t>
            </a:r>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869680" y="457200"/>
            <a:ext cx="1845772" cy="365125"/>
          </a:xfrm>
        </p:spPr>
        <p:txBody>
          <a:bodyPr/>
          <a:lstStyle>
            <a:lvl1pPr algn="r">
              <a:defRPr/>
            </a:lvl1pPr>
          </a:lstStyle>
          <a:p>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0939833"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16209" y="2017058"/>
            <a:ext cx="6071616" cy="4489704"/>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23774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190" y="822960"/>
            <a:ext cx="6135624" cy="1143000"/>
          </a:xfrm>
        </p:spPr>
        <p:txBody>
          <a:bodyPr anchor="b"/>
          <a:lstStyle/>
          <a:p>
            <a:r>
              <a:rPr lang="en-US" dirty="0"/>
              <a:t>Click to edit Master title style</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817903" y="457200"/>
            <a:ext cx="429207" cy="365125"/>
          </a:xfrm>
        </p:spPr>
        <p:txBody>
          <a:bodyPr/>
          <a:lstStyle/>
          <a:p>
            <a:fld id="{CC057153-B650-4DEB-B370-79DDCFDCE934}" type="slidenum">
              <a:rPr lang="en-US" smtClean="0"/>
              <a:t>‹Nº›</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1490472" y="457200"/>
            <a:ext cx="1847088" cy="365125"/>
          </a:xfrm>
        </p:spPr>
        <p:txBody>
          <a:bodyPr/>
          <a:lstStyle/>
          <a:p>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17316" y="2057402"/>
            <a:ext cx="6135624" cy="4489704"/>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blip>
            <a:srcRect/>
            <a:stretch>
              <a:fillRect/>
            </a:stretch>
          </a:blipFill>
        </p:spPr>
        <p:txBody>
          <a:bodyPr/>
          <a:lstStyle/>
          <a:p>
            <a:r>
              <a:rPr lang="en-US" dirty="0"/>
              <a:t>Click icon to add picture</a:t>
            </a:r>
          </a:p>
        </p:txBody>
      </p:sp>
    </p:spTree>
    <p:extLst>
      <p:ext uri="{BB962C8B-B14F-4D97-AF65-F5344CB8AC3E}">
        <p14:creationId xmlns:p14="http://schemas.microsoft.com/office/powerpoint/2010/main" val="1503081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08854" y="829325"/>
            <a:ext cx="6858000" cy="932688"/>
          </a:xfrm>
        </p:spPr>
        <p:txBody>
          <a:bodyPr anchor="t" anchorCtr="0"/>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3429000" cy="6858000"/>
          </a:xfrm>
          <a:blipFill dpi="0" rotWithShape="1">
            <a:blip r:embed="rId2">
              <a:alphaModFix amt="60000"/>
            </a:blip>
            <a:srcRect/>
            <a:stretch>
              <a:fillRect r="-17333"/>
            </a:stretch>
          </a:blipFill>
        </p:spPr>
        <p:txBody>
          <a:bodyPr/>
          <a:lstStyle/>
          <a:p>
            <a:r>
              <a:rPr lang="en-US" dirty="0"/>
              <a:t>Click icon to add picture</a:t>
            </a:r>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869680" y="457200"/>
            <a:ext cx="1845772" cy="365125"/>
          </a:xfrm>
        </p:spPr>
        <p:txBody>
          <a:bodyPr/>
          <a:lstStyle>
            <a:lvl1pPr algn="r">
              <a:defRPr/>
            </a:lvl1pPr>
          </a:lstStyle>
          <a:p>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0935476"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408854" y="1878456"/>
            <a:ext cx="6858000" cy="498348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9363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1046" y="4257446"/>
            <a:ext cx="4297661" cy="1852154"/>
          </a:xfrm>
        </p:spPr>
        <p:txBody>
          <a:bodyPr anchor="b">
            <a:noAutofit/>
          </a:bodyPr>
          <a:lstStyle>
            <a:lvl1pPr>
              <a:defRPr sz="3200"/>
            </a:lvl1pPr>
          </a:lstStyle>
          <a:p>
            <a:r>
              <a:rPr lang="en-US" dirty="0"/>
              <a:t>Click to edit Master title style</a:t>
            </a:r>
          </a:p>
        </p:txBody>
      </p:sp>
      <p:pic>
        <p:nvPicPr>
          <p:cNvPr id="4" name="Graphic 3">
            <a:extLst>
              <a:ext uri="{FF2B5EF4-FFF2-40B4-BE49-F238E27FC236}">
                <a16:creationId xmlns:a16="http://schemas.microsoft.com/office/drawing/2014/main" id="{8F2A913F-34E8-6AA3-93B1-82EC26840158}"/>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348844" y="5660464"/>
            <a:ext cx="36576" cy="521208"/>
          </a:xfrm>
          <a:prstGeom prst="rect">
            <a:avLst/>
          </a:prstGeom>
        </p:spPr>
      </p:pic>
      <p:sp>
        <p:nvSpPr>
          <p:cNvPr id="3" name="Picture Placeholder 10">
            <a:extLst>
              <a:ext uri="{FF2B5EF4-FFF2-40B4-BE49-F238E27FC236}">
                <a16:creationId xmlns:a16="http://schemas.microsoft.com/office/drawing/2014/main" id="{A9DF44A2-0708-C962-D4F6-461FBBBE261F}"/>
              </a:ext>
            </a:extLst>
          </p:cNvPr>
          <p:cNvSpPr>
            <a:spLocks noGrp="1"/>
          </p:cNvSpPr>
          <p:nvPr>
            <p:ph type="pic" sz="quarter" idx="13"/>
          </p:nvPr>
        </p:nvSpPr>
        <p:spPr>
          <a:xfrm>
            <a:off x="935034" y="849445"/>
            <a:ext cx="4173673" cy="2913664"/>
          </a:xfrm>
          <a:blipFill dpi="0" rotWithShape="1">
            <a:blip r:embed="rId4">
              <a:alphaModFix amt="60000"/>
            </a:blip>
            <a:srcRect/>
            <a:stretch>
              <a:fillRect b="159"/>
            </a:stretch>
          </a:blipFill>
        </p:spPr>
        <p:txBody>
          <a:bodyPr/>
          <a:lstStyle/>
          <a:p>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12179" y="849444"/>
            <a:ext cx="5295472" cy="483489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8869680" y="5719845"/>
            <a:ext cx="1847088" cy="389755"/>
          </a:xfrm>
        </p:spPr>
        <p:txBody>
          <a:bodyPr/>
          <a:lstStyle>
            <a:lvl1pPr algn="r">
              <a:defRPr/>
            </a:lvl1pPr>
          </a:lstStyle>
          <a:p>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0928411" y="5746499"/>
            <a:ext cx="429207" cy="365125"/>
          </a:xfrm>
        </p:spPr>
        <p:txBody>
          <a:bodyPr/>
          <a:lstStyle>
            <a:lvl1pPr algn="r">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93354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909038" y="832804"/>
            <a:ext cx="4361688" cy="1527048"/>
          </a:xfrm>
        </p:spPr>
        <p:txBody>
          <a:bodyPr anchor="t" anchorCtr="0">
            <a:normAutofit/>
          </a:bodyPr>
          <a:lstStyle>
            <a:lvl1pPr>
              <a:defRPr sz="32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096000" cy="6858000"/>
          </a:xfrm>
          <a:blipFill dpi="0" rotWithShape="1">
            <a:blip r:embed="rId2">
              <a:alphaModFix amt="60000"/>
            </a:blip>
            <a:srcRect/>
            <a:stretch>
              <a:fillRect l="-1" r="-8457"/>
            </a:stretch>
          </a:blipFill>
        </p:spPr>
        <p:txBody>
          <a:bodyPr/>
          <a:lstStyle/>
          <a:p>
            <a:r>
              <a:rPr lang="en-US" dirty="0"/>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69680" y="457200"/>
            <a:ext cx="1845772" cy="365125"/>
          </a:xfrm>
        </p:spPr>
        <p:txBody>
          <a:bodyPr/>
          <a:lstStyle>
            <a:lvl1pPr algn="r">
              <a:defRPr/>
            </a:lvl1p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0936224"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908975" y="2467805"/>
            <a:ext cx="4362450" cy="409575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87542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33023" y="2132530"/>
            <a:ext cx="4961795" cy="1527048"/>
          </a:xfrm>
        </p:spPr>
        <p:txBody>
          <a:bodyPr anchor="t" anchorCtr="0">
            <a:normAutofit/>
          </a:bodyPr>
          <a:lstStyle>
            <a:lvl1pPr>
              <a:defRPr sz="3200"/>
            </a:lvl1pPr>
          </a:lstStyle>
          <a:p>
            <a:r>
              <a:rPr lang="en-US"/>
              <a:t>Click to edit Master title style</a:t>
            </a:r>
            <a:endParaRPr lang="en-US" dirty="0"/>
          </a:p>
        </p:txBody>
      </p:sp>
      <p:sp>
        <p:nvSpPr>
          <p:cNvPr id="5" name="Picture Placeholder 2">
            <a:extLst>
              <a:ext uri="{FF2B5EF4-FFF2-40B4-BE49-F238E27FC236}">
                <a16:creationId xmlns:a16="http://schemas.microsoft.com/office/drawing/2014/main" id="{AA2C06F4-46D4-E31A-FE24-FA262F3070BA}"/>
              </a:ext>
            </a:extLst>
          </p:cNvPr>
          <p:cNvSpPr>
            <a:spLocks noGrp="1"/>
          </p:cNvSpPr>
          <p:nvPr>
            <p:ph type="pic" idx="1"/>
          </p:nvPr>
        </p:nvSpPr>
        <p:spPr>
          <a:xfrm>
            <a:off x="0" y="909016"/>
            <a:ext cx="5685399" cy="5039969"/>
          </a:xfrm>
          <a:blipFill dpi="0" rotWithShape="1">
            <a:blip r:embed="rId2">
              <a:alphaModFix amt="60000"/>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3" name="Graphic 2">
            <a:extLst>
              <a:ext uri="{FF2B5EF4-FFF2-40B4-BE49-F238E27FC236}">
                <a16:creationId xmlns:a16="http://schemas.microsoft.com/office/drawing/2014/main" id="{68D34A61-0B4C-7668-21C4-92101CEE4BE3}"/>
              </a:ext>
            </a:extLst>
          </p:cNvPr>
          <p:cNvPicPr>
            <a:picLocks/>
          </p:cNvPicPr>
          <p:nvPr userDrawn="1"/>
        </p:nvPicPr>
        <p:blipFill>
          <a:blip r:embed="rId3">
            <a:extLst>
              <a:ext uri="{96DAC541-7B7A-43D3-8B79-37D633B846F1}">
                <asvg:svgBlip xmlns:asvg="http://schemas.microsoft.com/office/drawing/2016/SVG/main" r:embed="rId4"/>
              </a:ext>
            </a:extLst>
          </a:blip>
          <a:stretch>
            <a:fillRect/>
          </a:stretch>
        </p:blipFill>
        <p:spPr>
          <a:xfrm>
            <a:off x="6541267" y="1217512"/>
            <a:ext cx="36576" cy="521208"/>
          </a:xfrm>
          <a:prstGeom prst="rect">
            <a:avLst/>
          </a:prstGeom>
        </p:spPr>
      </p:pic>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433023" y="3788229"/>
            <a:ext cx="4961795" cy="1919224"/>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6446428" y="5720288"/>
            <a:ext cx="429207" cy="365125"/>
          </a:xfrm>
        </p:spPr>
        <p:txBody>
          <a:bodyPr/>
          <a:lstStyle>
            <a:lvl1pPr>
              <a:defRPr>
                <a:solidFill>
                  <a:schemeClr val="tx1"/>
                </a:solidFill>
                <a:effectLst/>
              </a:defRPr>
            </a:lvl1pPr>
          </a:lstStyle>
          <a:p>
            <a:fld id="{CC057153-B650-4DEB-B370-79DDCFDCE934}" type="slidenum">
              <a:rPr lang="en-US" smtClean="0"/>
              <a:pPr/>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103273" y="5720287"/>
            <a:ext cx="2805405" cy="365125"/>
          </a:xfrm>
        </p:spPr>
        <p:txBody>
          <a:bodyPr/>
          <a:lstStyle>
            <a:lvl1pPr algn="l">
              <a:defRPr>
                <a:solidFill>
                  <a:schemeClr val="tx1"/>
                </a:solidFill>
                <a:effectLst/>
              </a:defRPr>
            </a:lvl1pPr>
          </a:lstStyle>
          <a:p>
            <a:endParaRPr lang="en-US" dirty="0"/>
          </a:p>
        </p:txBody>
      </p:sp>
    </p:spTree>
    <p:extLst>
      <p:ext uri="{BB962C8B-B14F-4D97-AF65-F5344CB8AC3E}">
        <p14:creationId xmlns:p14="http://schemas.microsoft.com/office/powerpoint/2010/main" val="98978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38094" y="825703"/>
            <a:ext cx="4522936" cy="932688"/>
          </a:xfrm>
        </p:spPr>
        <p:txBody>
          <a:bodyPr anchor="t" anchorCtr="0"/>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5672379" cy="6858000"/>
          </a:xfrm>
          <a:blipFill dpi="0" rotWithShape="1">
            <a:blip r:embed="rId2">
              <a:alphaModFix amt="60000"/>
            </a:blip>
            <a:srcRect/>
            <a:stretch>
              <a:fillRect r="-14454"/>
            </a:stretch>
          </a:blipFill>
        </p:spPr>
        <p:txBody>
          <a:bodyPr/>
          <a:lstStyle/>
          <a:p>
            <a:r>
              <a:rPr lang="en-US" dirty="0"/>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69680" y="457200"/>
            <a:ext cx="1845772" cy="365125"/>
          </a:xfrm>
        </p:spPr>
        <p:txBody>
          <a:bodyPr/>
          <a:lstStyle>
            <a:lvl1pPr algn="r">
              <a:defRPr/>
            </a:lvl1p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0936224"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748429" y="1789540"/>
            <a:ext cx="4512601" cy="498348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8587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 y="873104"/>
            <a:ext cx="4572000" cy="932688"/>
          </a:xfrm>
        </p:spPr>
        <p:txBody>
          <a:bodyPr anchor="b"/>
          <a:lstStyle>
            <a:lvl1pPr>
              <a:defRPr sz="3200"/>
            </a:lvl1pPr>
          </a:lstStyle>
          <a:p>
            <a:r>
              <a:rPr lang="en-US" dirty="0"/>
              <a:t>Click to edit Master title style</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12585" y="457200"/>
            <a:ext cx="429207" cy="365125"/>
          </a:xfrm>
        </p:spPr>
        <p:txBody>
          <a:bodyPr/>
          <a:lstStyle>
            <a:lvl1pPr>
              <a:defRPr>
                <a:solidFill>
                  <a:schemeClr val="tx1"/>
                </a:solidFill>
                <a:effectLst/>
              </a:defRPr>
            </a:lvl1pPr>
          </a:lstStyle>
          <a:p>
            <a:fld id="{CC057153-B650-4DEB-B370-79DDCFDCE934}" type="slidenum">
              <a:rPr lang="en-US" smtClean="0"/>
              <a:pPr/>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472618" y="457200"/>
            <a:ext cx="2805405" cy="365125"/>
          </a:xfrm>
        </p:spPr>
        <p:txBody>
          <a:bodyPr/>
          <a:lstStyle>
            <a:lvl1pPr>
              <a:defRPr>
                <a:solidFill>
                  <a:schemeClr val="tx1"/>
                </a:solidFill>
                <a:effectLst/>
              </a:defRPr>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3816" y="1933808"/>
            <a:ext cx="4572000" cy="498348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 name="Picture Placeholder 10">
            <a:extLst>
              <a:ext uri="{FF2B5EF4-FFF2-40B4-BE49-F238E27FC236}">
                <a16:creationId xmlns:a16="http://schemas.microsoft.com/office/drawing/2014/main" id="{3CD55653-C8C9-068F-CF5A-7E1436D7EFA1}"/>
              </a:ext>
            </a:extLst>
          </p:cNvPr>
          <p:cNvSpPr>
            <a:spLocks noGrp="1"/>
          </p:cNvSpPr>
          <p:nvPr>
            <p:ph type="pic" sz="quarter" idx="13"/>
          </p:nvPr>
        </p:nvSpPr>
        <p:spPr>
          <a:xfrm>
            <a:off x="6519621" y="0"/>
            <a:ext cx="5672379" cy="6858000"/>
          </a:xfrm>
          <a:blipFill dpi="0" rotWithShape="1">
            <a:blip r:embed="rId2">
              <a:alphaModFix amt="60000"/>
            </a:blip>
            <a:srcRect/>
            <a:stretch>
              <a:fillRect r="-14454"/>
            </a:stretch>
          </a:blipFill>
        </p:spPr>
        <p:txBody>
          <a:bodyPr/>
          <a:lstStyle/>
          <a:p>
            <a:r>
              <a:rPr lang="en-US" dirty="0"/>
              <a:t>Click icon to add picture</a:t>
            </a:r>
          </a:p>
        </p:txBody>
      </p:sp>
    </p:spTree>
    <p:extLst>
      <p:ext uri="{BB962C8B-B14F-4D97-AF65-F5344CB8AC3E}">
        <p14:creationId xmlns:p14="http://schemas.microsoft.com/office/powerpoint/2010/main" val="3260726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866298" y="831603"/>
            <a:ext cx="3401568" cy="1527048"/>
          </a:xfrm>
        </p:spPr>
        <p:txBody>
          <a:bodyPr anchor="t" anchorCtr="0">
            <a:normAutofit/>
          </a:bodyPr>
          <a:lstStyle>
            <a:lvl1pPr>
              <a:defRPr sz="32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038109" cy="6858000"/>
          </a:xfrm>
          <a:blipFill dpi="0" rotWithShape="1">
            <a:blip r:embed="rId2">
              <a:alphaModFix amt="60000"/>
            </a:blip>
            <a:srcRect/>
            <a:stretch>
              <a:fillRect r="-7758"/>
            </a:stretch>
          </a:blipFill>
        </p:spPr>
        <p:txBody>
          <a:bodyPr/>
          <a:lstStyle/>
          <a:p>
            <a:r>
              <a:rPr lang="en-US" dirty="0"/>
              <a:t>Click icon to add picture</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869680" y="457200"/>
            <a:ext cx="1847088" cy="365125"/>
          </a:xfrm>
        </p:spPr>
        <p:txBody>
          <a:bodyPr/>
          <a:lstStyle>
            <a:lvl1pPr algn="r">
              <a:defRPr/>
            </a:lvl1pPr>
          </a:lstStyle>
          <a:p>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0936224"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866425" y="2379232"/>
            <a:ext cx="3401568" cy="409575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09857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 y="822960"/>
            <a:ext cx="3401568" cy="1527048"/>
          </a:xfrm>
        </p:spPr>
        <p:txBody>
          <a:bodyPr anchor="b">
            <a:normAutofit/>
          </a:bodyPr>
          <a:lstStyle>
            <a:lvl1pPr>
              <a:defRPr sz="3200"/>
            </a:lvl1pPr>
          </a:lstStyle>
          <a:p>
            <a:r>
              <a:rPr lang="en-US" dirty="0"/>
              <a:t>Click to edit Master title style</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21269" y="457200"/>
            <a:ext cx="429207" cy="365125"/>
          </a:xfrm>
        </p:spPr>
        <p:txBody>
          <a:bodyPr/>
          <a:lstStyle>
            <a:lvl1pPr>
              <a:defRPr>
                <a:solidFill>
                  <a:schemeClr val="tx1"/>
                </a:solidFill>
                <a:effectLst/>
              </a:defRPr>
            </a:lvl1pPr>
          </a:lstStyle>
          <a:p>
            <a:fld id="{CC057153-B650-4DEB-B370-79DDCFDCE934}" type="slidenum">
              <a:rPr lang="en-US" smtClean="0"/>
              <a:pPr/>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490472" y="457200"/>
            <a:ext cx="1847088" cy="365125"/>
          </a:xfrm>
        </p:spPr>
        <p:txBody>
          <a:bodyPr/>
          <a:lstStyle>
            <a:lvl1pPr>
              <a:defRPr>
                <a:solidFill>
                  <a:schemeClr val="tx1"/>
                </a:solidFill>
                <a:effectLst/>
              </a:defRPr>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3816" y="2377440"/>
            <a:ext cx="3401568" cy="4095750"/>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blip>
            <a:srcRect/>
            <a:stretch>
              <a:fillRect/>
            </a:stretch>
          </a:blipFill>
        </p:spPr>
        <p:txBody>
          <a:bodyPr/>
          <a:lstStyle/>
          <a:p>
            <a:r>
              <a:rPr lang="en-US" dirty="0"/>
              <a:t>Click icon to add picture</a:t>
            </a:r>
          </a:p>
        </p:txBody>
      </p:sp>
    </p:spTree>
    <p:extLst>
      <p:ext uri="{BB962C8B-B14F-4D97-AF65-F5344CB8AC3E}">
        <p14:creationId xmlns:p14="http://schemas.microsoft.com/office/powerpoint/2010/main" val="230093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blip>
            <a:srcRect/>
            <a:stretch>
              <a:fillRect/>
            </a:stretch>
          </a:blipFill>
        </p:spPr>
        <p:txBody>
          <a:bodyPr/>
          <a:lstStyle/>
          <a:p>
            <a:r>
              <a:rPr lang="en-US" dirty="0"/>
              <a:t>Click icon to add picture</a:t>
            </a:r>
          </a:p>
        </p:txBody>
      </p:sp>
      <p:pic>
        <p:nvPicPr>
          <p:cNvPr id="9" name="Graphic 8">
            <a:extLst>
              <a:ext uri="{FF2B5EF4-FFF2-40B4-BE49-F238E27FC236}">
                <a16:creationId xmlns:a16="http://schemas.microsoft.com/office/drawing/2014/main" id="{57C4ECD9-5950-288D-F0E8-15AB93A0C11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16200000">
            <a:off x="7532546" y="676656"/>
            <a:ext cx="36576" cy="521208"/>
          </a:xfrm>
          <a:prstGeom prst="rect">
            <a:avLst/>
          </a:prstGeom>
        </p:spPr>
      </p:pic>
    </p:spTree>
    <p:extLst>
      <p:ext uri="{BB962C8B-B14F-4D97-AF65-F5344CB8AC3E}">
        <p14:creationId xmlns:p14="http://schemas.microsoft.com/office/powerpoint/2010/main" val="7031977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97417" y="822516"/>
            <a:ext cx="3273552" cy="1942773"/>
          </a:xfrm>
        </p:spPr>
        <p:txBody>
          <a:bodyPr anchor="t" anchorCtr="0">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220197" cy="6858000"/>
          </a:xfrm>
          <a:blipFill dpi="0" rotWithShape="1">
            <a:blip r:embed="rId2">
              <a:alphaModFix amt="60000"/>
            </a:blip>
            <a:srcRect/>
            <a:stretch>
              <a:fillRect l="1" r="-7773"/>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998411" y="2778536"/>
            <a:ext cx="3273552" cy="292608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987743" y="5714645"/>
            <a:ext cx="429207" cy="365125"/>
          </a:xfrm>
        </p:spPr>
        <p:txBody>
          <a:bodyPr/>
          <a:lstStyle/>
          <a:p>
            <a:fld id="{CC057153-B650-4DEB-B370-79DDCFDCE934}" type="slidenum">
              <a:rPr lang="en-US" smtClean="0"/>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47220" y="5715000"/>
            <a:ext cx="2335165" cy="365125"/>
          </a:xfrm>
        </p:spPr>
        <p:txBody>
          <a:bodyPr/>
          <a:lstStyle/>
          <a:p>
            <a:endParaRPr lang="en-US" dirty="0"/>
          </a:p>
        </p:txBody>
      </p:sp>
    </p:spTree>
    <p:extLst>
      <p:ext uri="{BB962C8B-B14F-4D97-AF65-F5344CB8AC3E}">
        <p14:creationId xmlns:p14="http://schemas.microsoft.com/office/powerpoint/2010/main" val="3957292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09413" y="4299577"/>
            <a:ext cx="3739896" cy="1390330"/>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692106"/>
          </a:xfrm>
          <a:blipFill dpi="0" rotWithShape="1">
            <a:blip r:embed="rId2">
              <a:alphaModFix amt="60000"/>
            </a:blip>
            <a:srcRect/>
            <a:stretch>
              <a:fillRect t="-1" b="-25541"/>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4299576"/>
            <a:ext cx="6400800" cy="1390330"/>
          </a:xfr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57269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 y="3791259"/>
            <a:ext cx="2953618" cy="1892808"/>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141683"/>
          </a:xfrm>
          <a:blipFill dpi="0" rotWithShape="1">
            <a:blip r:embed="rId2">
              <a:alphaModFix amt="60000"/>
            </a:blip>
            <a:srcRect/>
            <a:stretch>
              <a:fillRect t="2" b="-20264"/>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3791259"/>
            <a:ext cx="7772400" cy="2240280"/>
          </a:xfr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05000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223" y="833527"/>
            <a:ext cx="2953618" cy="1892808"/>
          </a:xfrm>
        </p:spPr>
        <p:txBody>
          <a:bodyPr anchor="t">
            <a:normAutofit/>
          </a:bodyPr>
          <a:lstStyle>
            <a:lvl1pPr>
              <a:defRPr sz="3200"/>
            </a:lvl1p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69680" y="457200"/>
            <a:ext cx="1847088" cy="365125"/>
          </a:xfrm>
        </p:spPr>
        <p:txBody>
          <a:bodyPr/>
          <a:lstStyle>
            <a:lvl1pPr algn="r">
              <a:defRPr/>
            </a:lvl1p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0936224" y="457200"/>
            <a:ext cx="429207" cy="365125"/>
          </a:xfrm>
        </p:spPr>
        <p:txBody>
          <a:bodyPr/>
          <a:lstStyle>
            <a:lvl1pPr algn="r">
              <a:defRPr/>
            </a:lvl1pPr>
          </a:lstStyle>
          <a:p>
            <a:fld id="{CC057153-B650-4DEB-B370-79DDCFDCE934}" type="slidenum">
              <a:rPr lang="en-US" smtClean="0"/>
              <a:pPr/>
              <a:t>‹Nº›</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833527"/>
            <a:ext cx="7772400" cy="2240280"/>
          </a:xfr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blip>
            <a:srcRect/>
            <a:stretch>
              <a:fillRect/>
            </a:stretch>
          </a:blipFill>
        </p:spPr>
        <p:txBody>
          <a:bodyPr/>
          <a:lstStyle/>
          <a:p>
            <a:r>
              <a:rPr lang="en-US" dirty="0"/>
              <a:t>Click icon to add picture</a:t>
            </a:r>
          </a:p>
        </p:txBody>
      </p:sp>
    </p:spTree>
    <p:extLst>
      <p:ext uri="{BB962C8B-B14F-4D97-AF65-F5344CB8AC3E}">
        <p14:creationId xmlns:p14="http://schemas.microsoft.com/office/powerpoint/2010/main" val="2798399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 y="635034"/>
            <a:ext cx="10972802" cy="970463"/>
          </a:xfrm>
        </p:spPr>
        <p:txBody>
          <a:bodyPr anchor="ct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909210" y="1828800"/>
            <a:ext cx="5701655" cy="4088298"/>
          </a:xfrm>
          <a:blipFill dpi="0" rotWithShape="1">
            <a:blip r:embed="rId2">
              <a:alphaModFix amt="60000"/>
            </a:blip>
            <a:srcRect/>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2104" y="5943600"/>
            <a:ext cx="429207" cy="365125"/>
          </a:xfrm>
        </p:spPr>
        <p:txBody>
          <a:bodyPr/>
          <a:lstStyle>
            <a:lvl1pPr algn="l">
              <a:defRPr/>
            </a:lvl1pPr>
          </a:lstStyle>
          <a:p>
            <a:fld id="{CC057153-B650-4DEB-B370-79DDCFDCE934}" type="slidenum">
              <a:rPr lang="en-US" smtClean="0"/>
              <a:pPr/>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490472" y="5943600"/>
            <a:ext cx="1845772" cy="365125"/>
          </a:xfrm>
        </p:spPr>
        <p:txBody>
          <a:bodyPr/>
          <a:lstStyle>
            <a:lvl1pPr algn="l">
              <a:defRPr/>
            </a:lvl1pPr>
          </a:lstStyle>
          <a:p>
            <a:endParaRPr lang="en-US" dirty="0"/>
          </a:p>
        </p:txBody>
      </p:sp>
    </p:spTree>
    <p:extLst>
      <p:ext uri="{BB962C8B-B14F-4D97-AF65-F5344CB8AC3E}">
        <p14:creationId xmlns:p14="http://schemas.microsoft.com/office/powerpoint/2010/main" val="3031047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 y="814645"/>
            <a:ext cx="4672584" cy="1453896"/>
          </a:xfrm>
        </p:spPr>
        <p:txBody>
          <a:bodyPr>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904874" y="2971800"/>
            <a:ext cx="4219217" cy="2968589"/>
          </a:xfrm>
          <a:blipFill dpi="0" rotWithShape="1">
            <a:blip r:embed="rId2">
              <a:alphaModFix amt="60000"/>
            </a:blip>
            <a:srcRect/>
            <a:stretch>
              <a:fillRect l="148" t="-11888" r="-148" b="-11048"/>
            </a:stretch>
          </a:blipFill>
        </p:spPr>
        <p:txBody>
          <a:bodyPr/>
          <a:lstStyle/>
          <a:p>
            <a:r>
              <a:rPr lang="en-US" dirty="0"/>
              <a:t>Click icon to add picture</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2104" y="5943600"/>
            <a:ext cx="429207" cy="365125"/>
          </a:xfrm>
        </p:spPr>
        <p:txBody>
          <a:bodyPr/>
          <a:lstStyle>
            <a:lvl1pPr algn="l">
              <a:defRPr/>
            </a:lvl1pPr>
          </a:lstStyle>
          <a:p>
            <a:fld id="{CC057153-B650-4DEB-B370-79DDCFDCE934}" type="slidenum">
              <a:rPr lang="en-US" smtClean="0"/>
              <a:pPr/>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490472" y="5943600"/>
            <a:ext cx="1845772" cy="365125"/>
          </a:xfrm>
        </p:spPr>
        <p:txBody>
          <a:bodyPr/>
          <a:lstStyle>
            <a:lvl1pPr algn="l">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694950" y="838031"/>
            <a:ext cx="5585925" cy="5783263"/>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1704261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 y="828825"/>
            <a:ext cx="3657603" cy="1453896"/>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953473" y="2662694"/>
            <a:ext cx="2826675" cy="3273309"/>
          </a:xfrm>
          <a:blipFill dpi="0" rotWithShape="1">
            <a:blip r:embed="rId2">
              <a:alphaModFix amt="60000"/>
            </a:blip>
            <a:srcRect/>
            <a:stretch>
              <a:fillRect/>
            </a:stretch>
          </a:blipFill>
        </p:spPr>
        <p:txBody>
          <a:bodyPr/>
          <a:lstStyle>
            <a:lvl1pPr marL="0" indent="0">
              <a:buNone/>
              <a:defRPr/>
            </a:lvl1pPr>
          </a:lstStyle>
          <a:p>
            <a:r>
              <a:rPr lang="en-US" dirty="0"/>
              <a:t>Click icon to add picture</a:t>
            </a:r>
          </a:p>
        </p:txBody>
      </p:sp>
      <p:sp>
        <p:nvSpPr>
          <p:cNvPr id="4" name="Slide Number Placeholder 3">
            <a:extLst>
              <a:ext uri="{FF2B5EF4-FFF2-40B4-BE49-F238E27FC236}">
                <a16:creationId xmlns:a16="http://schemas.microsoft.com/office/drawing/2014/main" id="{47484806-6EE6-E9E7-C756-577E511C944C}"/>
              </a:ext>
            </a:extLst>
          </p:cNvPr>
          <p:cNvSpPr>
            <a:spLocks noGrp="1"/>
          </p:cNvSpPr>
          <p:nvPr>
            <p:ph type="sldNum" sz="quarter" idx="16"/>
          </p:nvPr>
        </p:nvSpPr>
        <p:spPr>
          <a:xfrm>
            <a:off x="830476" y="5943600"/>
            <a:ext cx="429207" cy="365125"/>
          </a:xfrm>
        </p:spPr>
        <p:txBody>
          <a:bodyPr/>
          <a:lstStyle/>
          <a:p>
            <a:fld id="{CC057153-B650-4DEB-B370-79DDCFDCE934}" type="slidenum">
              <a:rPr lang="en-US" smtClean="0"/>
              <a:pPr/>
              <a:t>‹Nº›</a:t>
            </a:fld>
            <a:endParaRPr lang="en-US" dirty="0"/>
          </a:p>
        </p:txBody>
      </p:sp>
      <p:sp>
        <p:nvSpPr>
          <p:cNvPr id="3" name="Footer Placeholder 2">
            <a:extLst>
              <a:ext uri="{FF2B5EF4-FFF2-40B4-BE49-F238E27FC236}">
                <a16:creationId xmlns:a16="http://schemas.microsoft.com/office/drawing/2014/main" id="{E85E95BE-BAAA-0962-1F37-8E80B5075B4D}"/>
              </a:ext>
            </a:extLst>
          </p:cNvPr>
          <p:cNvSpPr>
            <a:spLocks noGrp="1"/>
          </p:cNvSpPr>
          <p:nvPr>
            <p:ph type="ftr" sz="quarter" idx="15"/>
          </p:nvPr>
        </p:nvSpPr>
        <p:spPr>
          <a:xfrm>
            <a:off x="1490553" y="5943600"/>
            <a:ext cx="1845772" cy="365125"/>
          </a:xfrm>
        </p:spPr>
        <p:txBody>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708493" y="840587"/>
            <a:ext cx="6561138" cy="6035040"/>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57804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7624688" y="4318002"/>
            <a:ext cx="3741303" cy="1727191"/>
          </a:xfrm>
        </p:spPr>
        <p:txBody>
          <a:bodyPr anchor="b" anchorCtr="0">
            <a:normAutofit/>
          </a:bodyPr>
          <a:lstStyle>
            <a:lvl1pPr>
              <a:lnSpc>
                <a:spcPct val="110000"/>
              </a:lnSpc>
              <a:defRPr sz="2000" b="0" i="0" cap="none" spc="0" baseline="0">
                <a:solidFill>
                  <a:schemeClr val="tx1"/>
                </a:solidFill>
                <a:latin typeface="+mn-lt"/>
                <a:cs typeface="Poppins Light" pitchFamily="2" charset="77"/>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777240" y="603503"/>
            <a:ext cx="10535513" cy="4334256"/>
          </a:xfrm>
        </p:spPr>
        <p:txBody>
          <a:bodyPr anchor="b">
            <a:normAutofit/>
          </a:bodyPr>
          <a:lstStyle>
            <a:lvl1pPr marL="0" indent="0">
              <a:lnSpc>
                <a:spcPct val="90000"/>
              </a:lnSpc>
              <a:spcBef>
                <a:spcPts val="0"/>
              </a:spcBef>
              <a:buNone/>
              <a:defRPr sz="17500" b="1">
                <a:solidFill>
                  <a:schemeClr val="tx1"/>
                </a:solidFill>
                <a:latin typeface="+mj-lt"/>
                <a:cs typeface="Poppins" pitchFamily="2" charset="77"/>
              </a:defRPr>
            </a:lvl1pPr>
          </a:lstStyle>
          <a:p>
            <a:pPr lvl="0"/>
            <a:r>
              <a:rPr lang="en-US" dirty="0"/>
              <a: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endParaRPr lang="en-US" dirty="0"/>
          </a:p>
        </p:txBody>
      </p:sp>
      <p:pic>
        <p:nvPicPr>
          <p:cNvPr id="3" name="Graphic 2">
            <a:extLst>
              <a:ext uri="{FF2B5EF4-FFF2-40B4-BE49-F238E27FC236}">
                <a16:creationId xmlns:a16="http://schemas.microsoft.com/office/drawing/2014/main" id="{212892AD-A824-80C0-23D0-A50E8E6086C1}"/>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177710" y="676656"/>
            <a:ext cx="36576" cy="521208"/>
          </a:xfrm>
          <a:prstGeom prst="rect">
            <a:avLst/>
          </a:prstGeom>
        </p:spPr>
      </p:pic>
    </p:spTree>
    <p:extLst>
      <p:ext uri="{BB962C8B-B14F-4D97-AF65-F5344CB8AC3E}">
        <p14:creationId xmlns:p14="http://schemas.microsoft.com/office/powerpoint/2010/main" val="105622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ABD31F-6790-1046-FAA9-F005395197D6}"/>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177710" y="676656"/>
            <a:ext cx="36576" cy="521208"/>
          </a:xfrm>
          <a:prstGeom prst="rect">
            <a:avLst/>
          </a:prstGeom>
        </p:spPr>
      </p:pic>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3733074" y="4520514"/>
            <a:ext cx="7525512" cy="1545336"/>
          </a:xfrm>
        </p:spPr>
        <p:txBody>
          <a:bodyPr anchor="b" anchorCtr="0">
            <a:normAutofit/>
          </a:bodyPr>
          <a:lstStyle>
            <a:lvl1pPr algn="r">
              <a:lnSpc>
                <a:spcPct val="110000"/>
              </a:lnSpc>
              <a:defRPr sz="2000" b="0" i="0" cap="none" spc="0" baseline="0">
                <a:solidFill>
                  <a:schemeClr val="tx1"/>
                </a:solidFill>
                <a:latin typeface="+mn-lt"/>
                <a:cs typeface="Poppins Light" pitchFamily="2" charset="77"/>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777240" y="912730"/>
            <a:ext cx="10543032" cy="4206240"/>
          </a:xfrm>
        </p:spPr>
        <p:txBody>
          <a:bodyPr anchor="b">
            <a:normAutofit/>
          </a:bodyPr>
          <a:lstStyle>
            <a:lvl1pPr marL="0" indent="0" algn="l">
              <a:lnSpc>
                <a:spcPct val="90000"/>
              </a:lnSpc>
              <a:buNone/>
              <a:defRPr sz="17500" b="1">
                <a:solidFill>
                  <a:schemeClr val="tx1"/>
                </a:solidFill>
                <a:latin typeface="+mj-lt"/>
                <a:cs typeface="Poppins" pitchFamily="2" charset="77"/>
              </a:defRPr>
            </a:lvl1pPr>
          </a:lstStyle>
          <a:p>
            <a:pPr lvl="0"/>
            <a:r>
              <a:rPr lang="en-US" dirty="0"/>
              <a:t>##%</a:t>
            </a:r>
          </a:p>
        </p:txBody>
      </p:sp>
      <p:sp>
        <p:nvSpPr>
          <p:cNvPr id="5" name="Slide Number Placeholder 4">
            <a:extLst>
              <a:ext uri="{FF2B5EF4-FFF2-40B4-BE49-F238E27FC236}">
                <a16:creationId xmlns:a16="http://schemas.microsoft.com/office/drawing/2014/main" id="{F593D60A-2641-9137-7CFC-67D963578820}"/>
              </a:ext>
            </a:extLst>
          </p:cNvPr>
          <p:cNvSpPr>
            <a:spLocks noGrp="1"/>
          </p:cNvSpPr>
          <p:nvPr>
            <p:ph type="sldNum" sz="quarter" idx="15"/>
          </p:nvPr>
        </p:nvSpPr>
        <p:spPr/>
        <p:txBody>
          <a:bodyPr/>
          <a:lstStyle/>
          <a:p>
            <a:fld id="{CC057153-B650-4DEB-B370-79DDCFDCE934}" type="slidenum">
              <a:rPr lang="en-US" smtClean="0"/>
              <a:pPr/>
              <a:t>‹Nº›</a:t>
            </a:fld>
            <a:endParaRPr lang="en-US" dirty="0"/>
          </a:p>
        </p:txBody>
      </p:sp>
      <p:sp>
        <p:nvSpPr>
          <p:cNvPr id="4" name="Footer Placeholder 3">
            <a:extLst>
              <a:ext uri="{FF2B5EF4-FFF2-40B4-BE49-F238E27FC236}">
                <a16:creationId xmlns:a16="http://schemas.microsoft.com/office/drawing/2014/main" id="{7F79D38F-DE10-E2BB-5C22-9A8C0781F15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4290147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889898" y="1318437"/>
            <a:ext cx="4368688" cy="4747413"/>
          </a:xfrm>
        </p:spPr>
        <p:txBody>
          <a:bodyPr anchor="b" anchorCtr="0">
            <a:normAutofit/>
          </a:bodyPr>
          <a:lstStyle>
            <a:lvl1pPr algn="r">
              <a:lnSpc>
                <a:spcPct val="110000"/>
              </a:lnSpc>
              <a:defRPr sz="2000" b="0" i="0" cap="none" spc="0" baseline="0">
                <a:solidFill>
                  <a:schemeClr val="tx1"/>
                </a:solidFill>
                <a:latin typeface="+mn-lt"/>
                <a:cs typeface="Poppins Light" pitchFamily="2" charset="77"/>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777240" y="1318437"/>
            <a:ext cx="5318760" cy="5335420"/>
          </a:xfrm>
        </p:spPr>
        <p:txBody>
          <a:bodyPr anchor="b">
            <a:normAutofit/>
          </a:bodyPr>
          <a:lstStyle>
            <a:lvl1pPr marL="0" indent="0" algn="l">
              <a:lnSpc>
                <a:spcPct val="90000"/>
              </a:lnSpc>
              <a:buNone/>
              <a:defRPr sz="17500" b="1">
                <a:solidFill>
                  <a:schemeClr val="tx1"/>
                </a:solidFill>
                <a:latin typeface="+mj-lt"/>
                <a:cs typeface="Poppins" pitchFamily="2" charset="77"/>
              </a:defRPr>
            </a:lvl1pPr>
          </a:lstStyle>
          <a:p>
            <a:pPr lvl="0"/>
            <a:r>
              <a:rPr lang="en-US" dirty="0"/>
              <a:t>##%</a:t>
            </a:r>
          </a:p>
        </p:txBody>
      </p:sp>
      <p:pic>
        <p:nvPicPr>
          <p:cNvPr id="3" name="Graphic 2">
            <a:extLst>
              <a:ext uri="{FF2B5EF4-FFF2-40B4-BE49-F238E27FC236}">
                <a16:creationId xmlns:a16="http://schemas.microsoft.com/office/drawing/2014/main" id="{F17F8DEA-3543-B752-B9E3-AC000CAB4672}"/>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177710" y="676656"/>
            <a:ext cx="36576" cy="521208"/>
          </a:xfrm>
          <a:prstGeom prst="rect">
            <a:avLst/>
          </a:prstGeom>
        </p:spPr>
      </p:pic>
      <p:sp>
        <p:nvSpPr>
          <p:cNvPr id="4" name="Footer Placeholder 3">
            <a:extLst>
              <a:ext uri="{FF2B5EF4-FFF2-40B4-BE49-F238E27FC236}">
                <a16:creationId xmlns:a16="http://schemas.microsoft.com/office/drawing/2014/main" id="{67F2F7EA-5D69-7C1B-CCA8-B001A58AE38D}"/>
              </a:ext>
            </a:extLst>
          </p:cNvPr>
          <p:cNvSpPr>
            <a:spLocks noGrp="1"/>
          </p:cNvSpPr>
          <p:nvPr>
            <p:ph type="ftr" sz="quarter" idx="14"/>
          </p:nvPr>
        </p:nvSpPr>
        <p:spPr>
          <a:xfrm>
            <a:off x="8869680" y="722163"/>
            <a:ext cx="1845772" cy="365125"/>
          </a:xfrm>
        </p:spPr>
        <p:txBody>
          <a:bodyPr/>
          <a:lstStyle>
            <a:lvl1pPr algn="r">
              <a:defRPr/>
            </a:lvl1pPr>
          </a:lstStyle>
          <a:p>
            <a:endParaRPr lang="en-US" dirty="0"/>
          </a:p>
        </p:txBody>
      </p:sp>
      <p:sp>
        <p:nvSpPr>
          <p:cNvPr id="5" name="Slide Number Placeholder 4">
            <a:extLst>
              <a:ext uri="{FF2B5EF4-FFF2-40B4-BE49-F238E27FC236}">
                <a16:creationId xmlns:a16="http://schemas.microsoft.com/office/drawing/2014/main" id="{3B75CC0F-ADA3-ABFA-0894-792752304D3D}"/>
              </a:ext>
            </a:extLst>
          </p:cNvPr>
          <p:cNvSpPr>
            <a:spLocks noGrp="1"/>
          </p:cNvSpPr>
          <p:nvPr>
            <p:ph type="sldNum" sz="quarter" idx="15"/>
          </p:nvPr>
        </p:nvSpPr>
        <p:spPr>
          <a:xfrm>
            <a:off x="10936224" y="722163"/>
            <a:ext cx="429207" cy="365125"/>
          </a:xfrm>
        </p:spPr>
        <p:txBody>
          <a:bodyPr/>
          <a:lstStyle>
            <a:lvl1pPr algn="r">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247455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7073" y="2920382"/>
            <a:ext cx="6675120" cy="2468880"/>
          </a:xfrm>
        </p:spPr>
        <p:txBody>
          <a:bodyPr anchor="t" anchorCtr="0">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7073" y="5413788"/>
            <a:ext cx="6675120" cy="640080"/>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7985760" y="0"/>
            <a:ext cx="4206240" cy="6858000"/>
          </a:xfrm>
          <a:blipFill dpi="0" rotWithShape="1">
            <a:blip r:embed="rId2">
              <a:alphaModFix amt="60000"/>
            </a:blip>
            <a:srcRect/>
            <a:stretch>
              <a:fillRect l="-56812"/>
            </a:stretch>
          </a:blipFill>
        </p:spPr>
        <p:txBody>
          <a:bodyPr/>
          <a:lstStyle/>
          <a:p>
            <a:r>
              <a:rPr lang="en-US" dirty="0"/>
              <a:t>Click icon to add picture</a:t>
            </a:r>
          </a:p>
        </p:txBody>
      </p:sp>
      <p:pic>
        <p:nvPicPr>
          <p:cNvPr id="4" name="Graphic 3">
            <a:extLst>
              <a:ext uri="{FF2B5EF4-FFF2-40B4-BE49-F238E27FC236}">
                <a16:creationId xmlns:a16="http://schemas.microsoft.com/office/drawing/2014/main" id="{FBEFB6B4-A1CA-B788-D366-460FCF81670F}"/>
              </a:ext>
            </a:extLst>
          </p:cNvPr>
          <p:cNvPicPr>
            <a:picLocks/>
          </p:cNvPicPr>
          <p:nvPr userDrawn="1"/>
        </p:nvPicPr>
        <p:blipFill>
          <a:blip r:embed="rId3">
            <a:extLst>
              <a:ext uri="{96DAC541-7B7A-43D3-8B79-37D633B846F1}">
                <asvg:svgBlip xmlns:asvg="http://schemas.microsoft.com/office/drawing/2016/SVG/main" r:embed="rId4"/>
              </a:ext>
            </a:extLst>
          </a:blip>
          <a:stretch>
            <a:fillRect/>
          </a:stretch>
        </p:blipFill>
        <p:spPr>
          <a:xfrm>
            <a:off x="925164" y="1893372"/>
            <a:ext cx="36576" cy="521208"/>
          </a:xfrm>
          <a:prstGeom prst="rect">
            <a:avLst/>
          </a:prstGeom>
        </p:spPr>
      </p:pic>
    </p:spTree>
    <p:extLst>
      <p:ext uri="{BB962C8B-B14F-4D97-AF65-F5344CB8AC3E}">
        <p14:creationId xmlns:p14="http://schemas.microsoft.com/office/powerpoint/2010/main" val="421134821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617F66D-47D7-5FE5-3A3F-34A22FF6A160}"/>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077712" y="5660464"/>
            <a:ext cx="36576" cy="521208"/>
          </a:xfrm>
          <a:prstGeom prst="rect">
            <a:avLst/>
          </a:prstGeom>
        </p:spPr>
      </p:pic>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000" b="0" i="0" cap="none" spc="0" baseline="0">
                <a:solidFill>
                  <a:schemeClr val="tx1"/>
                </a:solidFill>
                <a:latin typeface="+mn-lt"/>
                <a:cs typeface="Poppins Light" pitchFamily="2" charset="77"/>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4484" y="558436"/>
            <a:ext cx="10543032" cy="4206240"/>
          </a:xfrm>
        </p:spPr>
        <p:txBody>
          <a:bodyPr anchor="b">
            <a:normAutofit/>
          </a:bodyPr>
          <a:lstStyle>
            <a:lvl1pPr marL="0" indent="0" algn="ctr">
              <a:lnSpc>
                <a:spcPct val="90000"/>
              </a:lnSpc>
              <a:buNone/>
              <a:defRPr sz="23200" b="1">
                <a:solidFill>
                  <a:schemeClr val="tx1"/>
                </a:solidFill>
                <a:latin typeface="+mj-lt"/>
                <a:cs typeface="Poppins" pitchFamily="2" charset="77"/>
              </a:defRPr>
            </a:lvl1pPr>
          </a:lstStyle>
          <a:p>
            <a:pPr lvl="0"/>
            <a:r>
              <a:rPr lang="en-US"/>
              <a:t>##%</a:t>
            </a:r>
          </a:p>
        </p:txBody>
      </p:sp>
    </p:spTree>
    <p:extLst>
      <p:ext uri="{BB962C8B-B14F-4D97-AF65-F5344CB8AC3E}">
        <p14:creationId xmlns:p14="http://schemas.microsoft.com/office/powerpoint/2010/main" val="11840231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pic>
        <p:nvPicPr>
          <p:cNvPr id="3" name="Graphic 2">
            <a:extLst>
              <a:ext uri="{FF2B5EF4-FFF2-40B4-BE49-F238E27FC236}">
                <a16:creationId xmlns:a16="http://schemas.microsoft.com/office/drawing/2014/main" id="{4B9366FF-A392-C240-F718-4B73E04621E0}"/>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077712" y="5660464"/>
            <a:ext cx="36576" cy="521208"/>
          </a:xfrm>
          <a:prstGeom prst="rect">
            <a:avLst/>
          </a:prstGeom>
        </p:spPr>
      </p:pic>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962912" y="626364"/>
            <a:ext cx="8266176" cy="5605272"/>
          </a:xfrm>
        </p:spPr>
        <p:txBody>
          <a:bodyPr anchor="ctr">
            <a:noAutofit/>
          </a:bodyPr>
          <a:lstStyle>
            <a:lvl1pPr marL="0" indent="0" algn="ctr">
              <a:lnSpc>
                <a:spcPct val="100000"/>
              </a:lnSpc>
              <a:buNone/>
              <a:defRPr sz="4000" b="1" i="0" cap="all" spc="50" baseline="0">
                <a:latin typeface="+mj-lt"/>
                <a:cs typeface="Poppins" pitchFamily="2" charset="77"/>
              </a:defRPr>
            </a:lvl1pPr>
            <a:lvl2pPr marL="228600" indent="0" algn="ctr">
              <a:lnSpc>
                <a:spcPct val="100000"/>
              </a:lnSpc>
              <a:buNone/>
              <a:defRPr sz="3600" b="1" i="0" cap="all" spc="50" baseline="0">
                <a:latin typeface="+mj-lt"/>
                <a:cs typeface="Poppins" pitchFamily="2" charset="77"/>
              </a:defRPr>
            </a:lvl2pPr>
            <a:lvl3pPr marL="457200" indent="0" algn="ctr">
              <a:lnSpc>
                <a:spcPct val="100000"/>
              </a:lnSpc>
              <a:buNone/>
              <a:defRPr sz="3200" b="1" i="0" cap="all" spc="50" baseline="0">
                <a:latin typeface="+mj-lt"/>
                <a:cs typeface="Poppins" pitchFamily="2" charset="77"/>
              </a:defRPr>
            </a:lvl3pPr>
            <a:lvl4pPr marL="685800" indent="0" algn="ctr">
              <a:lnSpc>
                <a:spcPct val="100000"/>
              </a:lnSpc>
              <a:buNone/>
              <a:defRPr sz="2800" b="1" i="0" cap="all" spc="50" baseline="0">
                <a:latin typeface="+mj-lt"/>
                <a:cs typeface="Poppins" pitchFamily="2" charset="77"/>
              </a:defRPr>
            </a:lvl4pPr>
            <a:lvl5pPr marL="914400" indent="0" algn="ctr">
              <a:lnSpc>
                <a:spcPct val="100000"/>
              </a:lnSpc>
              <a:buNone/>
              <a:defRPr sz="2400" b="1" i="0" cap="all" spc="50" baseline="0">
                <a:latin typeface="+mj-lt"/>
                <a:cs typeface="Poppins" pitchFamily="2" charset="77"/>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2514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520A179-8E3E-2B95-A97F-C68296952939}"/>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928148" y="921438"/>
            <a:ext cx="36576" cy="521208"/>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813816" y="1996848"/>
            <a:ext cx="8266176" cy="4142232"/>
          </a:xfrm>
        </p:spPr>
        <p:txBody>
          <a:bodyPr anchor="b">
            <a:noAutofit/>
          </a:bodyPr>
          <a:lstStyle>
            <a:lvl1pPr marL="0" indent="0">
              <a:lnSpc>
                <a:spcPct val="100000"/>
              </a:lnSpc>
              <a:buNone/>
              <a:defRPr sz="4000" b="1" i="0" cap="all" spc="50" baseline="0">
                <a:latin typeface="+mj-lt"/>
                <a:cs typeface="Poppins" pitchFamily="2" charset="77"/>
              </a:defRPr>
            </a:lvl1pPr>
            <a:lvl2pPr marL="228600" indent="0">
              <a:lnSpc>
                <a:spcPct val="100000"/>
              </a:lnSpc>
              <a:buNone/>
              <a:defRPr sz="3200" b="1" i="0" cap="all" spc="50" baseline="0">
                <a:latin typeface="+mj-lt"/>
                <a:cs typeface="Poppins" pitchFamily="2" charset="77"/>
              </a:defRPr>
            </a:lvl2pPr>
            <a:lvl3pPr marL="457200" indent="0">
              <a:lnSpc>
                <a:spcPct val="100000"/>
              </a:lnSpc>
              <a:buNone/>
              <a:defRPr sz="2800" b="1" i="0" cap="all" spc="50" baseline="0">
                <a:latin typeface="+mj-lt"/>
                <a:cs typeface="Poppins" pitchFamily="2" charset="77"/>
              </a:defRPr>
            </a:lvl3pPr>
            <a:lvl4pPr marL="685800" indent="0">
              <a:lnSpc>
                <a:spcPct val="100000"/>
              </a:lnSpc>
              <a:buNone/>
              <a:defRPr sz="2400" b="1" i="0" cap="all" spc="50" baseline="0">
                <a:latin typeface="+mj-lt"/>
                <a:cs typeface="Poppins" pitchFamily="2" charset="77"/>
              </a:defRPr>
            </a:lvl4pPr>
            <a:lvl5pPr marL="914400" indent="0">
              <a:lnSpc>
                <a:spcPct val="100000"/>
              </a:lnSpc>
              <a:buNone/>
              <a:defRPr sz="2000" b="1" i="0" cap="all" spc="50" baseline="0">
                <a:latin typeface="+mj-lt"/>
                <a:cs typeface="Poppins" pitchFamily="2" charset="77"/>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493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824681" y="760672"/>
            <a:ext cx="8266176" cy="5605272"/>
          </a:xfrm>
        </p:spPr>
        <p:txBody>
          <a:bodyPr anchor="t">
            <a:noAutofit/>
          </a:bodyPr>
          <a:lstStyle>
            <a:lvl1pPr marL="0" indent="0">
              <a:lnSpc>
                <a:spcPct val="100000"/>
              </a:lnSpc>
              <a:buNone/>
              <a:defRPr sz="4000" b="1" i="0" cap="all" spc="50" baseline="0">
                <a:latin typeface="+mj-lt"/>
                <a:cs typeface="Poppins" pitchFamily="2" charset="77"/>
              </a:defRPr>
            </a:lvl1pPr>
            <a:lvl2pPr marL="228600" indent="0">
              <a:lnSpc>
                <a:spcPct val="100000"/>
              </a:lnSpc>
              <a:buNone/>
              <a:defRPr sz="3200" b="1" i="0" cap="all" spc="50" baseline="0">
                <a:latin typeface="+mj-lt"/>
                <a:cs typeface="Poppins" pitchFamily="2" charset="77"/>
              </a:defRPr>
            </a:lvl2pPr>
            <a:lvl3pPr marL="457200" indent="0">
              <a:lnSpc>
                <a:spcPct val="100000"/>
              </a:lnSpc>
              <a:buNone/>
              <a:defRPr sz="2800" b="1" i="0" cap="all" spc="50" baseline="0">
                <a:latin typeface="+mj-lt"/>
                <a:cs typeface="Poppins" pitchFamily="2" charset="77"/>
              </a:defRPr>
            </a:lvl3pPr>
            <a:lvl4pPr marL="685800" indent="0">
              <a:lnSpc>
                <a:spcPct val="100000"/>
              </a:lnSpc>
              <a:buNone/>
              <a:defRPr sz="2400" b="1" i="0" cap="all" spc="50" baseline="0">
                <a:latin typeface="+mj-lt"/>
                <a:cs typeface="Poppins" pitchFamily="2" charset="77"/>
              </a:defRPr>
            </a:lvl4pPr>
            <a:lvl5pPr marL="914400" indent="0">
              <a:lnSpc>
                <a:spcPct val="100000"/>
              </a:lnSpc>
              <a:buNone/>
              <a:defRPr sz="2000" b="1" i="0" cap="all" spc="50" baseline="0">
                <a:latin typeface="+mj-lt"/>
                <a:cs typeface="Poppins" pitchFamily="2" charset="77"/>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94584083-25C0-4BCD-77BF-0F4B50C89CE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86884" y="676656"/>
            <a:ext cx="36576" cy="521208"/>
          </a:xfrm>
          <a:prstGeom prst="rect">
            <a:avLst/>
          </a:prstGeom>
        </p:spPr>
      </p:pic>
      <p:sp>
        <p:nvSpPr>
          <p:cNvPr id="4" name="Footer Placeholder 3">
            <a:extLst>
              <a:ext uri="{FF2B5EF4-FFF2-40B4-BE49-F238E27FC236}">
                <a16:creationId xmlns:a16="http://schemas.microsoft.com/office/drawing/2014/main" id="{74F9D7C9-2DBC-E12A-4A0F-59AD76DB1119}"/>
              </a:ext>
            </a:extLst>
          </p:cNvPr>
          <p:cNvSpPr>
            <a:spLocks noGrp="1"/>
          </p:cNvSpPr>
          <p:nvPr>
            <p:ph type="ftr" sz="quarter" idx="14"/>
          </p:nvPr>
        </p:nvSpPr>
        <p:spPr>
          <a:xfrm>
            <a:off x="8869680" y="5717127"/>
            <a:ext cx="1845772" cy="365125"/>
          </a:xfrm>
        </p:spPr>
        <p:txBody>
          <a:bodyPr/>
          <a:lstStyle>
            <a:lvl1pPr algn="r">
              <a:defRPr/>
            </a:lvl1pPr>
          </a:lstStyle>
          <a:p>
            <a:endParaRPr lang="en-US" dirty="0"/>
          </a:p>
        </p:txBody>
      </p:sp>
      <p:sp>
        <p:nvSpPr>
          <p:cNvPr id="5" name="Slide Number Placeholder 4">
            <a:extLst>
              <a:ext uri="{FF2B5EF4-FFF2-40B4-BE49-F238E27FC236}">
                <a16:creationId xmlns:a16="http://schemas.microsoft.com/office/drawing/2014/main" id="{03A58948-847F-22CD-2AA2-CF3475976FFB}"/>
              </a:ext>
            </a:extLst>
          </p:cNvPr>
          <p:cNvSpPr>
            <a:spLocks noGrp="1"/>
          </p:cNvSpPr>
          <p:nvPr>
            <p:ph type="sldNum" sz="quarter" idx="15"/>
          </p:nvPr>
        </p:nvSpPr>
        <p:spPr>
          <a:xfrm>
            <a:off x="10936224" y="5714645"/>
            <a:ext cx="429207" cy="365125"/>
          </a:xfrm>
        </p:spPr>
        <p:txBody>
          <a:bodyPr/>
          <a:lstStyle>
            <a:lvl1pPr algn="r">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1949104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12600" y="5601041"/>
            <a:ext cx="8229600" cy="466344"/>
          </a:xfrm>
        </p:spPr>
        <p:txBody>
          <a:bodyPr anchor="ctr">
            <a:normAutofit/>
          </a:bodyPr>
          <a:lstStyle>
            <a:lvl1pPr>
              <a:lnSpc>
                <a:spcPct val="120000"/>
              </a:lnSpc>
              <a:defRPr sz="2000" b="0" i="0" cap="none" baseline="0">
                <a:solidFill>
                  <a:schemeClr val="tx1"/>
                </a:solidFill>
                <a:latin typeface="+mn-lt"/>
                <a:cs typeface="Poppins Light" pitchFamily="2" charset="77"/>
              </a:defRPr>
            </a:lvl1pPr>
          </a:lstStyle>
          <a:p>
            <a:r>
              <a:rPr lang="en-US" dirty="0"/>
              <a:t>Quote Author</a:t>
            </a:r>
          </a:p>
        </p:txBody>
      </p:sp>
      <p:pic>
        <p:nvPicPr>
          <p:cNvPr id="3" name="Graphic 2">
            <a:extLst>
              <a:ext uri="{FF2B5EF4-FFF2-40B4-BE49-F238E27FC236}">
                <a16:creationId xmlns:a16="http://schemas.microsoft.com/office/drawing/2014/main" id="{8025C941-1D26-5955-DC05-31D96A1D00E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83213" y="5660464"/>
            <a:ext cx="36576" cy="521208"/>
          </a:xfrm>
          <a:prstGeom prst="rect">
            <a:avLst/>
          </a:prstGeom>
        </p:spPr>
      </p:pic>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792280" y="776028"/>
            <a:ext cx="8229600" cy="4572000"/>
          </a:xfrm>
        </p:spPr>
        <p:txBody>
          <a:bodyPr anchor="t" anchorCtr="0">
            <a:normAutofit/>
          </a:bodyPr>
          <a:lstStyle>
            <a:lvl1pPr marL="164592" indent="-164592">
              <a:lnSpc>
                <a:spcPct val="100000"/>
              </a:lnSpc>
              <a:spcBef>
                <a:spcPts val="0"/>
              </a:spcBef>
              <a:buNone/>
              <a:defRPr sz="4000" b="1" cap="all" spc="50" baseline="0">
                <a:latin typeface="+mj-lt"/>
                <a:cs typeface="Poppins" pitchFamily="2" charset="77"/>
              </a:defRPr>
            </a:lvl1pPr>
          </a:lstStyle>
          <a:p>
            <a:pPr lvl="0"/>
            <a:r>
              <a:rPr lang="en-US" dirty="0"/>
              <a:t>Click to add Quote</a:t>
            </a:r>
          </a:p>
        </p:txBody>
      </p:sp>
    </p:spTree>
    <p:extLst>
      <p:ext uri="{BB962C8B-B14F-4D97-AF65-F5344CB8AC3E}">
        <p14:creationId xmlns:p14="http://schemas.microsoft.com/office/powerpoint/2010/main" val="3379534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802977"/>
            <a:ext cx="9043416" cy="466344"/>
          </a:xfrm>
        </p:spPr>
        <p:txBody>
          <a:bodyPr anchor="ctr">
            <a:normAutofit/>
          </a:bodyPr>
          <a:lstStyle>
            <a:lvl1pPr>
              <a:lnSpc>
                <a:spcPct val="120000"/>
              </a:lnSpc>
              <a:defRPr sz="2000" b="0" i="0" cap="none" spc="0" baseline="0">
                <a:solidFill>
                  <a:schemeClr val="tx1"/>
                </a:solidFill>
                <a:latin typeface="+mn-lt"/>
                <a:cs typeface="Poppins Light" pitchFamily="2" charset="77"/>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100000"/>
              </a:lnSpc>
              <a:spcBef>
                <a:spcPts val="0"/>
              </a:spcBef>
              <a:buNone/>
              <a:defRPr sz="4000" b="1" i="0" cap="all" spc="50" baseline="0">
                <a:latin typeface="+mj-lt"/>
                <a:cs typeface="Poppins" pitchFamily="2" charset="77"/>
              </a:defRPr>
            </a:lvl1pPr>
          </a:lstStyle>
          <a:p>
            <a:pPr lvl="0"/>
            <a:r>
              <a:rPr lang="en-US" dirty="0"/>
              <a:t>Click to add Quote</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7953749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85444" y="4572000"/>
            <a:ext cx="8805672" cy="466344"/>
          </a:xfrm>
        </p:spPr>
        <p:txBody>
          <a:bodyPr anchor="ctr">
            <a:normAutofit/>
          </a:bodyPr>
          <a:lstStyle>
            <a:lvl1pPr>
              <a:lnSpc>
                <a:spcPct val="120000"/>
              </a:lnSpc>
              <a:defRPr sz="2000" b="0" i="0" cap="none" spc="0" baseline="0">
                <a:solidFill>
                  <a:schemeClr val="tx1"/>
                </a:solidFill>
                <a:latin typeface="+mn-lt"/>
                <a:cs typeface="Poppins Light" pitchFamily="2" charset="77"/>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07720" y="944880"/>
            <a:ext cx="8961120" cy="3474720"/>
          </a:xfrm>
        </p:spPr>
        <p:txBody>
          <a:bodyPr anchor="ctr">
            <a:normAutofit/>
          </a:bodyPr>
          <a:lstStyle>
            <a:lvl1pPr marL="164592" indent="-164592">
              <a:lnSpc>
                <a:spcPct val="100000"/>
              </a:lnSpc>
              <a:spcBef>
                <a:spcPts val="0"/>
              </a:spcBef>
              <a:buNone/>
              <a:defRPr sz="4200" b="1" i="0" cap="all" spc="50" baseline="0">
                <a:latin typeface="+mj-lt"/>
                <a:cs typeface="Poppins" pitchFamily="2" charset="77"/>
              </a:defRPr>
            </a:lvl1pPr>
          </a:lstStyle>
          <a:p>
            <a:pPr lvl="0"/>
            <a:r>
              <a:rPr lang="en-US" dirty="0"/>
              <a:t>Click to add Quote</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87728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09723" y="829551"/>
            <a:ext cx="10741152" cy="1132258"/>
          </a:xfrm>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0476" y="457200"/>
            <a:ext cx="429207" cy="365125"/>
          </a:xfrm>
        </p:spPr>
        <p:txBody>
          <a:bodyPr/>
          <a:lstStyle/>
          <a:p>
            <a:fld id="{CC057153-B650-4DEB-B370-79DDCFDCE934}" type="slidenum">
              <a:rPr lang="en-US" smtClean="0"/>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490553" y="457200"/>
            <a:ext cx="1845772" cy="365125"/>
          </a:xfrm>
        </p:spPr>
        <p:txBody>
          <a:bodyPr/>
          <a:lstStyle/>
          <a:p>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809723" y="1980371"/>
            <a:ext cx="5181600" cy="4351338"/>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369148" y="1980371"/>
            <a:ext cx="5181600" cy="4351338"/>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8868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2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 y="1615443"/>
            <a:ext cx="3437583" cy="4099202"/>
          </a:xfrm>
        </p:spPr>
        <p:txBody>
          <a:bodyPr>
            <a:normAutofit/>
          </a:bodyPr>
          <a:lstStyle>
            <a:lvl1pPr>
              <a:defRPr sz="3200"/>
            </a:lvl1pPr>
          </a:lstStyle>
          <a:p>
            <a:r>
              <a:rPr lang="en-US" dirty="0"/>
              <a:t>Click to edit Master title style</a:t>
            </a:r>
          </a:p>
        </p:txBody>
      </p:sp>
      <p:sp>
        <p:nvSpPr>
          <p:cNvPr id="3" name="Picture Placeholder 10">
            <a:extLst>
              <a:ext uri="{FF2B5EF4-FFF2-40B4-BE49-F238E27FC236}">
                <a16:creationId xmlns:a16="http://schemas.microsoft.com/office/drawing/2014/main" id="{77FBFB58-BD7D-0E9B-7D02-1BE0CDCEA434}"/>
              </a:ext>
            </a:extLst>
          </p:cNvPr>
          <p:cNvSpPr>
            <a:spLocks noGrp="1"/>
          </p:cNvSpPr>
          <p:nvPr>
            <p:ph type="pic" sz="quarter" idx="15"/>
          </p:nvPr>
        </p:nvSpPr>
        <p:spPr>
          <a:xfrm>
            <a:off x="0" y="0"/>
            <a:ext cx="12192000" cy="972457"/>
          </a:xfrm>
          <a:blipFill dpi="0" rotWithShape="1">
            <a:blip r:embed="rId2">
              <a:alphaModFix amt="60000"/>
            </a:blip>
            <a:srcRect/>
            <a:stretch>
              <a:fillRect l="1" t="1" r="-5" b="-482"/>
            </a:stretch>
          </a:blipFill>
        </p:spPr>
        <p:txBody>
          <a:bodyPr/>
          <a:lstStyle/>
          <a:p>
            <a:r>
              <a:rPr lang="en-US" dirty="0"/>
              <a:t>Click icon to add picture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5151840" y="1615442"/>
            <a:ext cx="6119865" cy="2011680"/>
          </a:xfrm>
        </p:spPr>
        <p:txBody>
          <a:bodyPr>
            <a:normAutofit/>
          </a:bodyPr>
          <a:lstStyle>
            <a:lvl1pPr marL="0" indent="0">
              <a:lnSpc>
                <a:spcPct val="90000"/>
              </a:lnSpc>
              <a:buNone/>
              <a:defRPr sz="1800"/>
            </a:lvl1pPr>
            <a:lvl2pPr marL="228600" indent="0">
              <a:lnSpc>
                <a:spcPct val="90000"/>
              </a:lnSpc>
              <a:buNone/>
              <a:defRPr sz="1600"/>
            </a:lvl2pPr>
            <a:lvl3pPr marL="457200" indent="0">
              <a:lnSpc>
                <a:spcPct val="90000"/>
              </a:lnSpc>
              <a:buNone/>
              <a:defRPr sz="1400"/>
            </a:lvl3pPr>
            <a:lvl4pPr marL="685800" indent="0">
              <a:lnSpc>
                <a:spcPct val="90000"/>
              </a:lnSpc>
              <a:buNone/>
              <a:defRPr sz="1200"/>
            </a:lvl4pPr>
            <a:lvl5pPr marL="914400" indent="0">
              <a:lnSpc>
                <a:spcPct val="90000"/>
              </a:lnSpc>
              <a:buNone/>
              <a:defRPr sz="11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5148775" y="3945380"/>
            <a:ext cx="6119865" cy="2011680"/>
          </a:xfrm>
        </p:spPr>
        <p:txBody>
          <a:bodyPr>
            <a:normAutofit/>
          </a:bodyPr>
          <a:lstStyle>
            <a:lvl1pPr marL="0" indent="0">
              <a:lnSpc>
                <a:spcPct val="90000"/>
              </a:lnSpc>
              <a:buNone/>
              <a:defRPr sz="1800"/>
            </a:lvl1pPr>
            <a:lvl2pPr marL="228600" indent="0">
              <a:lnSpc>
                <a:spcPct val="90000"/>
              </a:lnSpc>
              <a:buNone/>
              <a:defRPr sz="1600"/>
            </a:lvl2pPr>
            <a:lvl3pPr marL="457200" indent="0">
              <a:lnSpc>
                <a:spcPct val="90000"/>
              </a:lnSpc>
              <a:buNone/>
              <a:defRPr sz="1400"/>
            </a:lvl3pPr>
            <a:lvl4pPr marL="685800" indent="0">
              <a:lnSpc>
                <a:spcPct val="90000"/>
              </a:lnSpc>
              <a:buNone/>
              <a:defRPr sz="1200"/>
            </a:lvl4pPr>
            <a:lvl5pPr marL="914400" indent="0">
              <a:lnSpc>
                <a:spcPct val="90000"/>
              </a:lnSpc>
              <a:buNone/>
              <a:defRPr sz="110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0476" y="5943600"/>
            <a:ext cx="429207" cy="365125"/>
          </a:xfrm>
        </p:spPr>
        <p:txBody>
          <a:bodyPr/>
          <a:lstStyle/>
          <a:p>
            <a:fld id="{CC057153-B650-4DEB-B370-79DDCFDCE934}" type="slidenum">
              <a:rPr lang="en-US" smtClean="0"/>
              <a:t>‹Nº›</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490553" y="5943600"/>
            <a:ext cx="1845772" cy="365125"/>
          </a:xfrm>
        </p:spPr>
        <p:txBody>
          <a:bodyPr/>
          <a:lstStyle/>
          <a:p>
            <a:endParaRPr lang="en-US" dirty="0"/>
          </a:p>
        </p:txBody>
      </p:sp>
    </p:spTree>
    <p:extLst>
      <p:ext uri="{BB962C8B-B14F-4D97-AF65-F5344CB8AC3E}">
        <p14:creationId xmlns:p14="http://schemas.microsoft.com/office/powerpoint/2010/main" val="4092388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809625" y="830733"/>
            <a:ext cx="10439463" cy="1143292"/>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830476" y="457200"/>
            <a:ext cx="429207" cy="365125"/>
          </a:xfrm>
        </p:spPr>
        <p:txBody>
          <a:bodyPr/>
          <a:lstStyle/>
          <a:p>
            <a:fld id="{CC057153-B650-4DEB-B370-79DDCFDCE934}" type="slidenum">
              <a:rPr lang="en-US" smtClean="0"/>
              <a:t>‹Nº›</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1490553" y="457200"/>
            <a:ext cx="1845772" cy="365125"/>
          </a:xfrm>
        </p:spPr>
        <p:txBody>
          <a:bodyPr/>
          <a:lstStyle/>
          <a:p>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09625" y="2007011"/>
            <a:ext cx="4937760" cy="559834"/>
          </a:xfrm>
        </p:spPr>
        <p:txBody>
          <a:bodyPr anchor="b">
            <a:normAutofit/>
          </a:bodyPr>
          <a:lstStyle>
            <a:lvl1pPr marL="0" indent="0">
              <a:lnSpc>
                <a:spcPct val="90000"/>
              </a:lnSpc>
              <a:buNone/>
              <a:defRPr sz="2000" b="1" i="0" cap="all" baseline="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30246" y="2007011"/>
            <a:ext cx="4937760" cy="559834"/>
          </a:xfrm>
        </p:spPr>
        <p:txBody>
          <a:bodyPr anchor="b">
            <a:normAutofit/>
          </a:bodyPr>
          <a:lstStyle>
            <a:lvl1pPr marL="0" indent="0">
              <a:lnSpc>
                <a:spcPct val="90000"/>
              </a:lnSpc>
              <a:buNone/>
              <a:defRPr sz="2000" b="1" i="0" cap="all" baseline="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09625" y="2708876"/>
            <a:ext cx="4937760" cy="3763963"/>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330246" y="2708876"/>
            <a:ext cx="4937760" cy="3763963"/>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6720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3816" y="832850"/>
            <a:ext cx="7478991" cy="3635797"/>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3816" y="4526561"/>
            <a:ext cx="6655522" cy="1545336"/>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E5969981-6F14-05AD-84BE-60811ABC8EEF}"/>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1224895" y="911860"/>
            <a:ext cx="36576" cy="521208"/>
          </a:xfrm>
          <a:prstGeom prst="rect">
            <a:avLst/>
          </a:prstGeom>
        </p:spPr>
      </p:pic>
    </p:spTree>
    <p:extLst>
      <p:ext uri="{BB962C8B-B14F-4D97-AF65-F5344CB8AC3E}">
        <p14:creationId xmlns:p14="http://schemas.microsoft.com/office/powerpoint/2010/main" val="6623594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1693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26883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813816" y="847531"/>
            <a:ext cx="3595634" cy="1757505"/>
          </a:xfrm>
        </p:spPr>
        <p:txBody>
          <a:bodyPr anchor="t">
            <a:normAutofit/>
          </a:bodyPr>
          <a:lstStyle>
            <a:lvl1pPr>
              <a:defRPr sz="2800"/>
            </a:lvl1pPr>
          </a:lstStyle>
          <a:p>
            <a:r>
              <a:rPr lang="en-US"/>
              <a:t>Click to edit Master title style</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830476" y="457200"/>
            <a:ext cx="429207" cy="365125"/>
          </a:xfrm>
        </p:spPr>
        <p:txBody>
          <a:bodyPr/>
          <a:lstStyle/>
          <a:p>
            <a:fld id="{CC057153-B650-4DEB-B370-79DDCFDCE934}" type="slidenum">
              <a:rPr lang="en-US" smtClean="0"/>
              <a:t>‹Nº›</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1490553" y="457200"/>
            <a:ext cx="1845772" cy="365125"/>
          </a:xfrm>
        </p:spPr>
        <p:txBody>
          <a:bodyPr/>
          <a:lstStyle/>
          <a:p>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813816" y="2605036"/>
            <a:ext cx="3595634" cy="3993263"/>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13868" y="842371"/>
            <a:ext cx="6440258" cy="5755109"/>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67161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813816" y="894666"/>
            <a:ext cx="3595634" cy="221231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813816" y="3163019"/>
            <a:ext cx="3585586" cy="3434638"/>
          </a:xfrm>
        </p:spPr>
        <p:txBody>
          <a:bodyPr anchor="t" anchorCtr="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589154" y="894665"/>
            <a:ext cx="5685399" cy="5039969"/>
          </a:xfrm>
          <a:blipFill dpi="0" rotWithShape="1">
            <a:blip r:embed="rId2">
              <a:alphaModFix amt="60000"/>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869680" y="5934634"/>
            <a:ext cx="1845772" cy="365125"/>
          </a:xfrm>
        </p:spPr>
        <p:txBody>
          <a:bodyPr/>
          <a:lstStyle>
            <a:lvl1pPr algn="r">
              <a:defRPr/>
            </a:lvl1p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0936224" y="5943600"/>
            <a:ext cx="429207" cy="365125"/>
          </a:xfrm>
        </p:spPr>
        <p:txBody>
          <a:bodyPr/>
          <a:lstStyle>
            <a:lvl1pPr algn="r">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6351955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5390" y="826903"/>
            <a:ext cx="7342307" cy="1133856"/>
          </a:xfrm>
        </p:spPr>
        <p:txBody>
          <a:bodyPr anchor="t" anchorCtr="0">
            <a:noAutofit/>
          </a:bodyPr>
          <a:lstStyle>
            <a:lvl1pPr algn="l">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830476" y="457200"/>
            <a:ext cx="429207" cy="365125"/>
          </a:xfrm>
        </p:spPr>
        <p:txBody>
          <a:bodyPr/>
          <a:lstStyle/>
          <a:p>
            <a:fld id="{CC057153-B650-4DEB-B370-79DDCFDCE934}" type="slidenum">
              <a:rPr lang="en-US" smtClean="0"/>
              <a:t>‹Nº›</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490553" y="457200"/>
            <a:ext cx="1845772" cy="365125"/>
          </a:xfrm>
        </p:spPr>
        <p:txBody>
          <a:bodyPr/>
          <a:lstStyle/>
          <a:p>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15390" y="1996874"/>
            <a:ext cx="10467653" cy="274320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3" name="Picture Placeholder 10">
            <a:extLst>
              <a:ext uri="{FF2B5EF4-FFF2-40B4-BE49-F238E27FC236}">
                <a16:creationId xmlns:a16="http://schemas.microsoft.com/office/drawing/2014/main" id="{F099A399-8358-4832-8F28-17D6ED3E7425}"/>
              </a:ext>
            </a:extLst>
          </p:cNvPr>
          <p:cNvSpPr>
            <a:spLocks noGrp="1"/>
          </p:cNvSpPr>
          <p:nvPr>
            <p:ph type="pic" sz="quarter" idx="15"/>
          </p:nvPr>
        </p:nvSpPr>
        <p:spPr>
          <a:xfrm>
            <a:off x="0" y="5885543"/>
            <a:ext cx="12192000" cy="972457"/>
          </a:xfrm>
          <a:blipFill dpi="0" rotWithShape="1">
            <a:blip r:embed="rId2">
              <a:alphaModFix amt="60000"/>
            </a:blip>
            <a:srcRect/>
            <a:stretch>
              <a:fillRect l="1" t="1" r="-5" b="-482"/>
            </a:stretch>
          </a:blipFill>
        </p:spPr>
        <p:txBody>
          <a:bodyPr/>
          <a:lstStyle/>
          <a:p>
            <a:r>
              <a:rPr lang="en-US" dirty="0"/>
              <a:t>Click icon to add picture</a:t>
            </a:r>
          </a:p>
        </p:txBody>
      </p:sp>
    </p:spTree>
    <p:extLst>
      <p:ext uri="{BB962C8B-B14F-4D97-AF65-F5344CB8AC3E}">
        <p14:creationId xmlns:p14="http://schemas.microsoft.com/office/powerpoint/2010/main" val="103696751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3816" y="822648"/>
            <a:ext cx="8430767" cy="1842020"/>
          </a:xfrm>
        </p:spPr>
        <p:txBody>
          <a:bodyPr anchor="t" anchorCtr="0">
            <a:noAutofit/>
          </a:bodyPr>
          <a:lstStyle>
            <a:lvl1pPr>
              <a:defRPr sz="32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813816" y="2717420"/>
            <a:ext cx="8430639" cy="1279615"/>
          </a:xfrm>
        </p:spPr>
        <p:txBody>
          <a:bodyPr>
            <a:no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1651361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3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5390" y="826903"/>
            <a:ext cx="7342307" cy="1133856"/>
          </a:xfrm>
        </p:spPr>
        <p:txBody>
          <a:bodyPr anchor="t" anchorCtr="0">
            <a:noAutofit/>
          </a:bodyPr>
          <a:lstStyle>
            <a:lvl1pPr algn="l">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830476" y="457200"/>
            <a:ext cx="429207" cy="365125"/>
          </a:xfrm>
        </p:spPr>
        <p:txBody>
          <a:bodyPr/>
          <a:lstStyle/>
          <a:p>
            <a:fld id="{CC057153-B650-4DEB-B370-79DDCFDCE934}" type="slidenum">
              <a:rPr lang="en-US" smtClean="0"/>
              <a:t>‹Nº›</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490553" y="457200"/>
            <a:ext cx="1845772" cy="365125"/>
          </a:xfrm>
        </p:spPr>
        <p:txBody>
          <a:bodyPr/>
          <a:lstStyle/>
          <a:p>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15390" y="1993392"/>
            <a:ext cx="10467653" cy="1769533"/>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dirty="0"/>
              <a:t>Click to edit Master text styles</a:t>
            </a:r>
          </a:p>
          <a:p>
            <a:pPr lvl="1"/>
            <a:r>
              <a:rPr lang="en-US" dirty="0"/>
              <a:t>Second level</a:t>
            </a:r>
          </a:p>
          <a:p>
            <a:pPr lvl="2"/>
            <a:r>
              <a:rPr lang="en-US" dirty="0"/>
              <a:t>Third level</a:t>
            </a:r>
          </a:p>
        </p:txBody>
      </p:sp>
      <p:sp>
        <p:nvSpPr>
          <p:cNvPr id="9" name="Picture Placeholder 10">
            <a:extLst>
              <a:ext uri="{FF2B5EF4-FFF2-40B4-BE49-F238E27FC236}">
                <a16:creationId xmlns:a16="http://schemas.microsoft.com/office/drawing/2014/main" id="{6274E4BF-A9CB-F772-DFA6-C511FFC5541A}"/>
              </a:ext>
            </a:extLst>
          </p:cNvPr>
          <p:cNvSpPr>
            <a:spLocks noGrp="1"/>
          </p:cNvSpPr>
          <p:nvPr>
            <p:ph type="pic" sz="quarter" idx="14"/>
          </p:nvPr>
        </p:nvSpPr>
        <p:spPr>
          <a:xfrm>
            <a:off x="1" y="4495800"/>
            <a:ext cx="12191999" cy="2362200"/>
          </a:xfrm>
          <a:blipFill dpi="0" rotWithShape="1">
            <a:blip r:embed="rId2">
              <a:alphaModFix amt="60000"/>
            </a:blip>
            <a:srcRect/>
            <a:stretch>
              <a:fillRect l="1" t="-200" r="-5" b="-346"/>
            </a:stretch>
          </a:blipFill>
        </p:spPr>
        <p:txBody>
          <a:bodyPr/>
          <a:lstStyle/>
          <a:p>
            <a:r>
              <a:rPr lang="en-US" dirty="0"/>
              <a:t>Click icon to add picture</a:t>
            </a:r>
          </a:p>
        </p:txBody>
      </p:sp>
    </p:spTree>
    <p:extLst>
      <p:ext uri="{BB962C8B-B14F-4D97-AF65-F5344CB8AC3E}">
        <p14:creationId xmlns:p14="http://schemas.microsoft.com/office/powerpoint/2010/main" val="260639389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3816" y="1097280"/>
            <a:ext cx="7876287" cy="3592629"/>
          </a:xfrm>
        </p:spPr>
        <p:txBody>
          <a:bodyPr anchor="b">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3816" y="5057409"/>
            <a:ext cx="7375466" cy="101498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95D914E6-8049-9561-C97E-2ED8FCDB89E6}"/>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154030" y="676656"/>
            <a:ext cx="36576" cy="521208"/>
          </a:xfrm>
          <a:prstGeom prst="rect">
            <a:avLst/>
          </a:prstGeom>
        </p:spPr>
      </p:pic>
    </p:spTree>
    <p:extLst>
      <p:ext uri="{BB962C8B-B14F-4D97-AF65-F5344CB8AC3E}">
        <p14:creationId xmlns:p14="http://schemas.microsoft.com/office/powerpoint/2010/main" val="39697243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B7AB9D02-BDB0-5420-CBA2-3044DDB6D79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077712" y="679622"/>
            <a:ext cx="36576" cy="521208"/>
          </a:xfrm>
          <a:prstGeom prst="rect">
            <a:avLst/>
          </a:prstGeom>
        </p:spPr>
      </p:pic>
    </p:spTree>
    <p:extLst>
      <p:ext uri="{BB962C8B-B14F-4D97-AF65-F5344CB8AC3E}">
        <p14:creationId xmlns:p14="http://schemas.microsoft.com/office/powerpoint/2010/main" val="311349682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B7FFBE8-95FC-A978-8212-6B5D8F34CC6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047762" y="676656"/>
            <a:ext cx="36576" cy="521208"/>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678461" y="1561943"/>
            <a:ext cx="4681728" cy="4569825"/>
          </a:xfrm>
        </p:spPr>
        <p:txBody>
          <a:bodyPr anchor="b">
            <a:normAutofit/>
          </a:bodyPr>
          <a:lstStyle>
            <a:lvl1pPr algn="l">
              <a:defRPr sz="4000"/>
            </a:lvl1pPr>
          </a:lstStyle>
          <a:p>
            <a:r>
              <a:rPr lang="en-US" dirty="0"/>
              <a:t>Click to edit Master title style</a:t>
            </a:r>
          </a:p>
        </p:txBody>
      </p:sp>
      <p:sp>
        <p:nvSpPr>
          <p:cNvPr id="13" name="Picture Placeholder 10">
            <a:extLst>
              <a:ext uri="{FF2B5EF4-FFF2-40B4-BE49-F238E27FC236}">
                <a16:creationId xmlns:a16="http://schemas.microsoft.com/office/drawing/2014/main" id="{8DA51E07-C561-85B3-141B-4157C0521FB7}"/>
              </a:ext>
            </a:extLst>
          </p:cNvPr>
          <p:cNvSpPr>
            <a:spLocks noGrp="1"/>
          </p:cNvSpPr>
          <p:nvPr>
            <p:ph type="pic" sz="quarter" idx="13"/>
          </p:nvPr>
        </p:nvSpPr>
        <p:spPr>
          <a:xfrm>
            <a:off x="0" y="0"/>
            <a:ext cx="6095994" cy="6858000"/>
          </a:xfrm>
          <a:blipFill dpi="0" rotWithShape="1">
            <a:blip r:embed="rId4">
              <a:alphaModFix amt="60000"/>
            </a:blip>
            <a:srcRect/>
            <a:stretch>
              <a:fillRect/>
            </a:stretch>
          </a:blipFill>
        </p:spPr>
        <p:txBody>
          <a:bodyPr/>
          <a:lstStyle/>
          <a:p>
            <a:r>
              <a:rPr lang="en-US" dirty="0"/>
              <a:t>Click icon to add picture</a:t>
            </a:r>
          </a:p>
        </p:txBody>
      </p:sp>
    </p:spTree>
    <p:extLst>
      <p:ext uri="{BB962C8B-B14F-4D97-AF65-F5344CB8AC3E}">
        <p14:creationId xmlns:p14="http://schemas.microsoft.com/office/powerpoint/2010/main" val="28847022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1C35429-0BEB-CBD1-23C7-BE3E81942C9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177710" y="676656"/>
            <a:ext cx="36576" cy="521208"/>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3815" y="1196492"/>
            <a:ext cx="10107029" cy="4935272"/>
          </a:xfrm>
        </p:spPr>
        <p:txBody>
          <a:bodyPr anchor="b">
            <a:normAutofit/>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22863360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816609" y="826658"/>
            <a:ext cx="10447125"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816609" y="1715532"/>
            <a:ext cx="10447125" cy="41251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30476" y="5714645"/>
            <a:ext cx="429207" cy="365125"/>
          </a:xfrm>
          <a:prstGeom prst="rect">
            <a:avLst/>
          </a:prstGeom>
        </p:spPr>
        <p:txBody>
          <a:bodyPr vert="horz" lIns="91440" tIns="45720" rIns="91440" bIns="45720" rtlCol="0" anchor="ctr"/>
          <a:lstStyle>
            <a:lvl1pPr algn="l">
              <a:defRPr sz="1200" b="0" i="0">
                <a:solidFill>
                  <a:schemeClr val="tx1"/>
                </a:solidFill>
                <a:latin typeface="+mn-lt"/>
                <a:cs typeface="Poppins Light" pitchFamily="2" charset="77"/>
              </a:defRPr>
            </a:lvl1pPr>
          </a:lstStyle>
          <a:p>
            <a:fld id="{CC057153-B650-4DEB-B370-79DDCFDCE934}" type="slidenum">
              <a:rPr lang="en-US" smtClean="0"/>
              <a:pPr/>
              <a:t>‹Nº›</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490553" y="5717127"/>
            <a:ext cx="1845772" cy="365125"/>
          </a:xfrm>
          <a:prstGeom prst="rect">
            <a:avLst/>
          </a:prstGeom>
        </p:spPr>
        <p:txBody>
          <a:bodyPr vert="horz" lIns="91440" tIns="45720" rIns="91440" bIns="45720" rtlCol="0" anchor="ctr"/>
          <a:lstStyle>
            <a:lvl1pPr algn="l">
              <a:defRPr sz="1200" b="0" i="0">
                <a:solidFill>
                  <a:schemeClr val="tx1"/>
                </a:solidFill>
                <a:latin typeface="+mn-lt"/>
                <a:cs typeface="Poppins Light" pitchFamily="2" charset="77"/>
              </a:defRPr>
            </a:lvl1pPr>
          </a:lstStyle>
          <a:p>
            <a:endParaRPr lang="en-US" dirty="0"/>
          </a:p>
        </p:txBody>
      </p:sp>
    </p:spTree>
    <p:extLst>
      <p:ext uri="{BB962C8B-B14F-4D97-AF65-F5344CB8AC3E}">
        <p14:creationId xmlns:p14="http://schemas.microsoft.com/office/powerpoint/2010/main" val="375426527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828" r:id="rId10"/>
    <p:sldLayoutId id="2147483780" r:id="rId11"/>
    <p:sldLayoutId id="2147483781" r:id="rId12"/>
    <p:sldLayoutId id="2147483826"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827"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 id="2147483820" r:id="rId51"/>
    <p:sldLayoutId id="2147483821" r:id="rId52"/>
    <p:sldLayoutId id="2147483822" r:id="rId53"/>
    <p:sldLayoutId id="2147483823" r:id="rId54"/>
    <p:sldLayoutId id="2147483825" r:id="rId55"/>
    <p:sldLayoutId id="2147483824" r:id="rId56"/>
  </p:sldLayoutIdLst>
  <p:hf sldNum="0" hdr="0" ftr="0" dt="0"/>
  <p:txStyles>
    <p:titleStyle>
      <a:lvl1pPr algn="l" defTabSz="914400" rtl="0" eaLnBrk="1" latinLnBrk="0" hangingPunct="1">
        <a:lnSpc>
          <a:spcPct val="90000"/>
        </a:lnSpc>
        <a:spcBef>
          <a:spcPct val="0"/>
        </a:spcBef>
        <a:buNone/>
        <a:defRPr sz="3600" b="1" kern="1200" cap="all" spc="50" baseline="0">
          <a:solidFill>
            <a:schemeClr val="tx1"/>
          </a:solidFill>
          <a:latin typeface="+mj-lt"/>
          <a:ea typeface="+mj-ea"/>
          <a:cs typeface="Poppins" pitchFamily="2" charset="77"/>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Poppins Light" pitchFamily="2" charset="77"/>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mn-lt"/>
          <a:ea typeface="+mn-ea"/>
          <a:cs typeface="Poppins Light" pitchFamily="2" charset="77"/>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n-lt"/>
          <a:ea typeface="+mn-ea"/>
          <a:cs typeface="Poppins Light" pitchFamily="2" charset="77"/>
        </a:defRPr>
      </a:lvl3pPr>
      <a:lvl4pPr marL="68580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4pPr>
      <a:lvl5pPr marL="91440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37.xml"/><Relationship Id="rId5" Type="http://schemas.microsoft.com/office/2007/relationships/hdphoto" Target="../media/hdphoto2.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2.xml"/><Relationship Id="rId5" Type="http://schemas.openxmlformats.org/officeDocument/2006/relationships/image" Target="../media/image23.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package" Target="../embeddings/Microsoft_Word_Document.docx"/><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g"/><Relationship Id="rId10"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8.png"/><Relationship Id="rId7" Type="http://schemas.openxmlformats.org/officeDocument/2006/relationships/image" Target="../media/image3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10" Type="http://schemas.openxmlformats.org/officeDocument/2006/relationships/image" Target="../media/image37.jpeg"/><Relationship Id="rId4" Type="http://schemas.microsoft.com/office/2007/relationships/hdphoto" Target="../media/hdphoto2.wdp"/><Relationship Id="rId9"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37.xml"/><Relationship Id="rId5" Type="http://schemas.microsoft.com/office/2007/relationships/hdphoto" Target="../media/hdphoto2.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37.xml"/><Relationship Id="rId5" Type="http://schemas.openxmlformats.org/officeDocument/2006/relationships/chart" Target="../charts/char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20.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42.jpeg"/><Relationship Id="rId11" Type="http://schemas.openxmlformats.org/officeDocument/2006/relationships/image" Target="../media/image47.jpeg"/><Relationship Id="rId5" Type="http://schemas.microsoft.com/office/2007/relationships/hdphoto" Target="../media/hdphoto2.wdp"/><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18.png"/><Relationship Id="rId9" Type="http://schemas.openxmlformats.org/officeDocument/2006/relationships/image" Target="../media/image45.jpeg"/><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52.jpeg"/><Relationship Id="rId5" Type="http://schemas.microsoft.com/office/2007/relationships/hdphoto" Target="../media/hdphoto2.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7.xml"/><Relationship Id="rId5" Type="http://schemas.microsoft.com/office/2007/relationships/hdphoto" Target="../media/hdphoto2.wdp"/><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7.xml"/><Relationship Id="rId5" Type="http://schemas.microsoft.com/office/2007/relationships/hdphoto" Target="../media/hdphoto2.wdp"/><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55.png"/><Relationship Id="rId5" Type="http://schemas.microsoft.com/office/2007/relationships/hdphoto" Target="../media/hdphoto2.wdp"/><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7.xml"/><Relationship Id="rId5" Type="http://schemas.microsoft.com/office/2007/relationships/hdphoto" Target="../media/hdphoto2.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37.xml"/><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BEB139-49D2-8D04-86D2-09C06D00D17B}"/>
              </a:ext>
            </a:extLst>
          </p:cNvPr>
          <p:cNvSpPr>
            <a:spLocks noGrp="1"/>
          </p:cNvSpPr>
          <p:nvPr>
            <p:ph type="ctrTitle"/>
          </p:nvPr>
        </p:nvSpPr>
        <p:spPr>
          <a:xfrm>
            <a:off x="577985" y="1309951"/>
            <a:ext cx="6885431" cy="1287238"/>
          </a:xfrm>
        </p:spPr>
        <p:txBody>
          <a:bodyPr>
            <a:normAutofit fontScale="90000"/>
          </a:bodyPr>
          <a:lstStyle/>
          <a:p>
            <a:pPr algn="ctr"/>
            <a:r>
              <a:rPr lang="es-ES" sz="4900" dirty="0"/>
              <a:t>CUERPO DE BOMBEROS </a:t>
            </a:r>
            <a:br>
              <a:rPr lang="es-ES" sz="4900" dirty="0"/>
            </a:br>
            <a:r>
              <a:rPr lang="es-ES" sz="4900" dirty="0"/>
              <a:t>MUNICIPAL DE PIÑAS</a:t>
            </a:r>
            <a:br>
              <a:rPr lang="es-ES" dirty="0"/>
            </a:br>
            <a:endParaRPr lang="en-US" dirty="0"/>
          </a:p>
        </p:txBody>
      </p:sp>
      <p:pic>
        <p:nvPicPr>
          <p:cNvPr id="4" name="Imagen 3">
            <a:extLst>
              <a:ext uri="{FF2B5EF4-FFF2-40B4-BE49-F238E27FC236}">
                <a16:creationId xmlns:a16="http://schemas.microsoft.com/office/drawing/2014/main" id="{A3AD0027-DC8A-246A-B9FB-CC14724E4983}"/>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artisticTexturizer/>
                    </a14:imgEffect>
                  </a14:imgLayer>
                </a14:imgProps>
              </a:ext>
            </a:extLst>
          </a:blip>
          <a:stretch>
            <a:fillRect/>
          </a:stretch>
        </p:blipFill>
        <p:spPr>
          <a:xfrm flipH="1">
            <a:off x="7423354" y="0"/>
            <a:ext cx="4768645" cy="6858000"/>
          </a:xfrm>
          <a:prstGeom prst="rect">
            <a:avLst/>
          </a:prstGeom>
        </p:spPr>
      </p:pic>
      <p:sp>
        <p:nvSpPr>
          <p:cNvPr id="8" name="CuadroTexto 7">
            <a:extLst>
              <a:ext uri="{FF2B5EF4-FFF2-40B4-BE49-F238E27FC236}">
                <a16:creationId xmlns:a16="http://schemas.microsoft.com/office/drawing/2014/main" id="{94C507F3-A2D2-AC01-F765-60D0C8C66F08}"/>
              </a:ext>
            </a:extLst>
          </p:cNvPr>
          <p:cNvSpPr txBox="1"/>
          <p:nvPr/>
        </p:nvSpPr>
        <p:spPr>
          <a:xfrm>
            <a:off x="534031" y="4418807"/>
            <a:ext cx="6717817" cy="1754326"/>
          </a:xfrm>
          <a:prstGeom prst="rect">
            <a:avLst/>
          </a:prstGeom>
          <a:noFill/>
        </p:spPr>
        <p:txBody>
          <a:bodyPr wrap="square">
            <a:spAutoFit/>
          </a:bodyPr>
          <a:lstStyle/>
          <a:p>
            <a:pPr algn="ctr"/>
            <a:r>
              <a:rPr lang="es-ES" sz="3600" dirty="0"/>
              <a:t>DELIBERACION PUBLICA    DE  RENDICIÓN DE  CUENTAS </a:t>
            </a:r>
          </a:p>
          <a:p>
            <a:pPr algn="ctr"/>
            <a:r>
              <a:rPr lang="es-ES" sz="3600" dirty="0"/>
              <a:t>2024</a:t>
            </a:r>
          </a:p>
        </p:txBody>
      </p:sp>
      <p:pic>
        <p:nvPicPr>
          <p:cNvPr id="3" name="Imagen 2">
            <a:extLst>
              <a:ext uri="{FF2B5EF4-FFF2-40B4-BE49-F238E27FC236}">
                <a16:creationId xmlns:a16="http://schemas.microsoft.com/office/drawing/2014/main" id="{42AB5591-82CC-D5B9-E504-C92091E54F01}"/>
              </a:ext>
            </a:extLst>
          </p:cNvPr>
          <p:cNvPicPr>
            <a:picLocks noChangeAspect="1"/>
          </p:cNvPicPr>
          <p:nvPr/>
        </p:nvPicPr>
        <p:blipFill>
          <a:blip r:embed="rId4"/>
          <a:stretch>
            <a:fillRect/>
          </a:stretch>
        </p:blipFill>
        <p:spPr>
          <a:xfrm>
            <a:off x="0" y="-168158"/>
            <a:ext cx="695004" cy="7446782"/>
          </a:xfrm>
          <a:prstGeom prst="rect">
            <a:avLst/>
          </a:prstGeom>
        </p:spPr>
      </p:pic>
      <p:pic>
        <p:nvPicPr>
          <p:cNvPr id="5" name="Imagen 4" descr="Diagrama&#10;&#10;Descripción generada automáticamente">
            <a:extLst>
              <a:ext uri="{FF2B5EF4-FFF2-40B4-BE49-F238E27FC236}">
                <a16:creationId xmlns:a16="http://schemas.microsoft.com/office/drawing/2014/main" id="{5385325D-5981-814E-E46D-554539C2F4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2901367" y="2636302"/>
            <a:ext cx="1449698" cy="1491128"/>
          </a:xfrm>
          <a:prstGeom prst="rect">
            <a:avLst/>
          </a:prstGeom>
        </p:spPr>
      </p:pic>
    </p:spTree>
    <p:extLst>
      <p:ext uri="{BB962C8B-B14F-4D97-AF65-F5344CB8AC3E}">
        <p14:creationId xmlns:p14="http://schemas.microsoft.com/office/powerpoint/2010/main" val="334291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4797A-64DF-BEC8-9E01-3A0B51A42B6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40DEF1-EE54-0D8C-10A7-A7689DAA873E}"/>
              </a:ext>
            </a:extLst>
          </p:cNvPr>
          <p:cNvSpPr>
            <a:spLocks noGrp="1"/>
          </p:cNvSpPr>
          <p:nvPr>
            <p:ph sz="quarter" idx="13"/>
          </p:nvPr>
        </p:nvSpPr>
        <p:spPr>
          <a:xfrm>
            <a:off x="417601" y="3386618"/>
            <a:ext cx="7056366" cy="756284"/>
          </a:xfrm>
        </p:spPr>
        <p:txBody>
          <a:bodyPr>
            <a:noAutofit/>
          </a:bodyPr>
          <a:lstStyle/>
          <a:p>
            <a:pPr algn="ctr"/>
            <a:r>
              <a:rPr lang="es-ES" sz="6000" dirty="0"/>
              <a:t>ACCIONES INSTITUCIONALES</a:t>
            </a:r>
          </a:p>
        </p:txBody>
      </p:sp>
      <p:pic>
        <p:nvPicPr>
          <p:cNvPr id="6" name="Imagen 5">
            <a:extLst>
              <a:ext uri="{FF2B5EF4-FFF2-40B4-BE49-F238E27FC236}">
                <a16:creationId xmlns:a16="http://schemas.microsoft.com/office/drawing/2014/main" id="{2DD4AAA4-E11A-9DE6-0623-4FA59EFDC099}"/>
              </a:ext>
            </a:extLst>
          </p:cNvPr>
          <p:cNvPicPr>
            <a:picLocks noChangeAspect="1"/>
          </p:cNvPicPr>
          <p:nvPr/>
        </p:nvPicPr>
        <p:blipFill>
          <a:blip r:embed="rId2"/>
          <a:srcRect t="14166"/>
          <a:stretch/>
        </p:blipFill>
        <p:spPr>
          <a:xfrm rot="16200000">
            <a:off x="6364062" y="1030062"/>
            <a:ext cx="6858002" cy="4797874"/>
          </a:xfrm>
          <a:prstGeom prst="rect">
            <a:avLst/>
          </a:prstGeom>
        </p:spPr>
      </p:pic>
      <p:pic>
        <p:nvPicPr>
          <p:cNvPr id="2" name="Imagen 1">
            <a:extLst>
              <a:ext uri="{FF2B5EF4-FFF2-40B4-BE49-F238E27FC236}">
                <a16:creationId xmlns:a16="http://schemas.microsoft.com/office/drawing/2014/main" id="{030EAF28-88A0-79E8-C1DC-53BDF47A51D3}"/>
              </a:ext>
            </a:extLst>
          </p:cNvPr>
          <p:cNvPicPr>
            <a:picLocks noChangeAspect="1"/>
          </p:cNvPicPr>
          <p:nvPr/>
        </p:nvPicPr>
        <p:blipFill>
          <a:blip r:embed="rId3"/>
          <a:stretch>
            <a:fillRect/>
          </a:stretch>
        </p:blipFill>
        <p:spPr>
          <a:xfrm rot="16200000">
            <a:off x="3105745" y="-3361885"/>
            <a:ext cx="599751" cy="7514356"/>
          </a:xfrm>
          <a:prstGeom prst="rect">
            <a:avLst/>
          </a:prstGeom>
        </p:spPr>
      </p:pic>
      <p:pic>
        <p:nvPicPr>
          <p:cNvPr id="4" name="Imagen 3" descr="Diagrama&#10;&#10;Descripción generada automáticamente">
            <a:extLst>
              <a:ext uri="{FF2B5EF4-FFF2-40B4-BE49-F238E27FC236}">
                <a16:creationId xmlns:a16="http://schemas.microsoft.com/office/drawing/2014/main" id="{416FE3D4-0CCF-0C51-A6A8-B74146C3C8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3403339" y="4142902"/>
            <a:ext cx="1330025" cy="1368035"/>
          </a:xfrm>
          <a:prstGeom prst="rect">
            <a:avLst/>
          </a:prstGeom>
        </p:spPr>
      </p:pic>
    </p:spTree>
    <p:extLst>
      <p:ext uri="{BB962C8B-B14F-4D97-AF65-F5344CB8AC3E}">
        <p14:creationId xmlns:p14="http://schemas.microsoft.com/office/powerpoint/2010/main" val="4203135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09837B84-1051-B227-A7D7-31D33D70112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5860604" y="315159"/>
            <a:ext cx="1102067" cy="1102067"/>
          </a:xfrm>
          <a:prstGeom prst="rect">
            <a:avLst/>
          </a:prstGeom>
        </p:spPr>
      </p:pic>
      <p:sp>
        <p:nvSpPr>
          <p:cNvPr id="9" name="Title 1">
            <a:extLst>
              <a:ext uri="{FF2B5EF4-FFF2-40B4-BE49-F238E27FC236}">
                <a16:creationId xmlns:a16="http://schemas.microsoft.com/office/drawing/2014/main" id="{F08A4683-CFAD-D446-7CB4-DFC3A1611FB3}"/>
              </a:ext>
            </a:extLst>
          </p:cNvPr>
          <p:cNvSpPr txBox="1">
            <a:spLocks/>
          </p:cNvSpPr>
          <p:nvPr/>
        </p:nvSpPr>
        <p:spPr>
          <a:xfrm>
            <a:off x="1005940" y="435886"/>
            <a:ext cx="5287283" cy="98134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cap="all" spc="50" baseline="0">
                <a:solidFill>
                  <a:schemeClr val="tx1"/>
                </a:solidFill>
                <a:latin typeface="+mj-lt"/>
                <a:ea typeface="+mj-ea"/>
                <a:cs typeface="Poppins" pitchFamily="2" charset="77"/>
              </a:defRPr>
            </a:lvl1pPr>
          </a:lstStyle>
          <a:p>
            <a:pPr algn="ctr"/>
            <a:r>
              <a:rPr lang="en-US" dirty="0"/>
              <a:t>UNIDAD  DE TALENTO HUMANO</a:t>
            </a:r>
          </a:p>
        </p:txBody>
      </p:sp>
      <p:sp>
        <p:nvSpPr>
          <p:cNvPr id="12" name="CuadroTexto 11">
            <a:extLst>
              <a:ext uri="{FF2B5EF4-FFF2-40B4-BE49-F238E27FC236}">
                <a16:creationId xmlns:a16="http://schemas.microsoft.com/office/drawing/2014/main" id="{9D25646B-E659-150C-F616-DDCB0C0F410B}"/>
              </a:ext>
            </a:extLst>
          </p:cNvPr>
          <p:cNvSpPr txBox="1"/>
          <p:nvPr/>
        </p:nvSpPr>
        <p:spPr>
          <a:xfrm>
            <a:off x="534345" y="1867953"/>
            <a:ext cx="6230471" cy="1137812"/>
          </a:xfrm>
          <a:prstGeom prst="rect">
            <a:avLst/>
          </a:prstGeom>
          <a:noFill/>
        </p:spPr>
        <p:txBody>
          <a:bodyPr wrap="square">
            <a:spAutoFit/>
          </a:bodyPr>
          <a:lstStyle/>
          <a:p>
            <a:pPr algn="just">
              <a:lnSpc>
                <a:spcPct val="107000"/>
              </a:lnSpc>
              <a:spcAft>
                <a:spcPts val="800"/>
              </a:spcAft>
              <a:buNone/>
            </a:pPr>
            <a:r>
              <a:rPr lang="es-ES_tradnl" sz="1600" kern="100" dirty="0">
                <a:effectLst/>
                <a:ea typeface="Calibri" panose="020F0502020204030204" pitchFamily="34" charset="0"/>
                <a:cs typeface="Times New Roman" panose="02020603050405020304" pitchFamily="18" charset="0"/>
              </a:rPr>
              <a:t>Su preparación, compromiso y vocación de servicio son esenciales para responder de manera eficiente ante emergencias, prevenir riesgos y promover una cultura de seguridad en la comunidad. </a:t>
            </a:r>
            <a:endParaRPr lang="es-EC" sz="1600" kern="100" dirty="0">
              <a:effectLst/>
              <a:ea typeface="Calibri" panose="020F0502020204030204" pitchFamily="34" charset="0"/>
              <a:cs typeface="Times New Roman" panose="02020603050405020304" pitchFamily="18" charset="0"/>
            </a:endParaRPr>
          </a:p>
        </p:txBody>
      </p:sp>
      <p:pic>
        <p:nvPicPr>
          <p:cNvPr id="13" name="Marcador de posición de imagen 20" descr="Patrón de fondo&#10;&#10;El contenido generado por IA puede ser incorrecto.">
            <a:extLst>
              <a:ext uri="{FF2B5EF4-FFF2-40B4-BE49-F238E27FC236}">
                <a16:creationId xmlns:a16="http://schemas.microsoft.com/office/drawing/2014/main" id="{DACCB099-783C-ED86-4671-8A76430541E5}"/>
              </a:ext>
            </a:extLst>
          </p:cNvPr>
          <p:cNvPicPr>
            <a:picLocks noChangeAspect="1"/>
          </p:cNvPicPr>
          <p:nvPr/>
        </p:nvPicPr>
        <p:blipFill>
          <a:blip r:embed="rId4">
            <a:extLst>
              <a:ext uri="{28A0092B-C50C-407E-A947-70E740481C1C}">
                <a14:useLocalDpi xmlns:a14="http://schemas.microsoft.com/office/drawing/2010/main" val="0"/>
              </a:ext>
            </a:extLst>
          </a:blip>
          <a:srcRect t="46135" b="46135"/>
          <a:stretch>
            <a:fillRect/>
          </a:stretch>
        </p:blipFill>
        <p:spPr>
          <a:xfrm>
            <a:off x="0" y="5885543"/>
            <a:ext cx="12192000" cy="972457"/>
          </a:xfrm>
          <a:prstGeom prst="rect">
            <a:avLst/>
          </a:prstGeom>
        </p:spPr>
      </p:pic>
      <p:sp>
        <p:nvSpPr>
          <p:cNvPr id="17" name="CuadroTexto 16">
            <a:extLst>
              <a:ext uri="{FF2B5EF4-FFF2-40B4-BE49-F238E27FC236}">
                <a16:creationId xmlns:a16="http://schemas.microsoft.com/office/drawing/2014/main" id="{E2F36E40-9A97-A353-F322-66C9D6E2347D}"/>
              </a:ext>
            </a:extLst>
          </p:cNvPr>
          <p:cNvSpPr txBox="1"/>
          <p:nvPr/>
        </p:nvSpPr>
        <p:spPr>
          <a:xfrm>
            <a:off x="551330" y="3456492"/>
            <a:ext cx="6638364" cy="1815882"/>
          </a:xfrm>
          <a:prstGeom prst="rect">
            <a:avLst/>
          </a:prstGeom>
          <a:noFill/>
        </p:spPr>
        <p:txBody>
          <a:bodyPr wrap="square">
            <a:spAutoFit/>
          </a:bodyPr>
          <a:lstStyle/>
          <a:p>
            <a:r>
              <a:rPr lang="es-ES" sz="1600" b="1" dirty="0"/>
              <a:t>Durante el periodo señalado, trabajamos en la institución con relación de dependencia  laboral:</a:t>
            </a:r>
          </a:p>
          <a:p>
            <a:endParaRPr lang="es-ES" sz="1600" dirty="0"/>
          </a:p>
          <a:p>
            <a:r>
              <a:rPr lang="es-ES" sz="1600" dirty="0"/>
              <a:t>22 Servidores Públicos, tanto administrativos como operativos;</a:t>
            </a:r>
          </a:p>
          <a:p>
            <a:r>
              <a:rPr lang="es-ES" sz="1600" dirty="0"/>
              <a:t>Además, con el apoyo de Voluntarios :</a:t>
            </a:r>
          </a:p>
          <a:p>
            <a:r>
              <a:rPr lang="es-ES" sz="1600" dirty="0"/>
              <a:t>•30 Voluntarios entre bomberos y legionarias en Piñas; y, </a:t>
            </a:r>
          </a:p>
          <a:p>
            <a:r>
              <a:rPr lang="es-ES" sz="1600" dirty="0"/>
              <a:t>•10 Voluntarios de igual manera en la Parroquia Saracay. </a:t>
            </a:r>
            <a:endParaRPr lang="es-ES" dirty="0"/>
          </a:p>
        </p:txBody>
      </p:sp>
      <p:pic>
        <p:nvPicPr>
          <p:cNvPr id="3" name="Imagen 2">
            <a:extLst>
              <a:ext uri="{FF2B5EF4-FFF2-40B4-BE49-F238E27FC236}">
                <a16:creationId xmlns:a16="http://schemas.microsoft.com/office/drawing/2014/main" id="{98C1F144-DEE3-8717-127D-F75E51C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7345" y="1641950"/>
            <a:ext cx="4522460" cy="3015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1828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264A1513-F1FC-8730-AC6D-C7032D2D4AC6}"/>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69638"/>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368A629E-348E-8AB6-1076-00F810EA35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40470" y="-28162"/>
            <a:ext cx="1106235" cy="1106235"/>
          </a:xfrm>
          <a:prstGeom prst="rect">
            <a:avLst/>
          </a:prstGeom>
        </p:spPr>
      </p:pic>
      <p:sp>
        <p:nvSpPr>
          <p:cNvPr id="11" name="CuadroTexto 10">
            <a:extLst>
              <a:ext uri="{FF2B5EF4-FFF2-40B4-BE49-F238E27FC236}">
                <a16:creationId xmlns:a16="http://schemas.microsoft.com/office/drawing/2014/main" id="{305134DA-B343-6B1D-4C7C-ACA1ACB4A970}"/>
              </a:ext>
            </a:extLst>
          </p:cNvPr>
          <p:cNvSpPr txBox="1"/>
          <p:nvPr/>
        </p:nvSpPr>
        <p:spPr>
          <a:xfrm>
            <a:off x="555811" y="3794328"/>
            <a:ext cx="6082276" cy="602473"/>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s-ES_tradnl" sz="3200" b="1" kern="100" dirty="0">
                <a:solidFill>
                  <a:srgbClr val="000000"/>
                </a:solidFill>
                <a:effectLst/>
                <a:ea typeface="Calibri" panose="020F0502020204030204" pitchFamily="34" charset="0"/>
                <a:cs typeface="Times New Roman" panose="02020603050405020304" pitchFamily="18" charset="0"/>
              </a:rPr>
              <a:t>Ejercicio Económico</a:t>
            </a:r>
            <a:endParaRPr lang="es-EC" sz="3200" kern="100" dirty="0">
              <a:effectLst/>
              <a:ea typeface="Calibri" panose="020F0502020204030204" pitchFamily="34" charset="0"/>
              <a:cs typeface="Times New Roman" panose="02020603050405020304" pitchFamily="18" charset="0"/>
            </a:endParaRPr>
          </a:p>
        </p:txBody>
      </p:sp>
      <p:sp>
        <p:nvSpPr>
          <p:cNvPr id="20" name="CuadroTexto 19">
            <a:extLst>
              <a:ext uri="{FF2B5EF4-FFF2-40B4-BE49-F238E27FC236}">
                <a16:creationId xmlns:a16="http://schemas.microsoft.com/office/drawing/2014/main" id="{4485F5E9-E079-30CD-9835-1B72247BB050}"/>
              </a:ext>
            </a:extLst>
          </p:cNvPr>
          <p:cNvSpPr txBox="1"/>
          <p:nvPr/>
        </p:nvSpPr>
        <p:spPr>
          <a:xfrm>
            <a:off x="757239" y="4393864"/>
            <a:ext cx="10038369" cy="1144416"/>
          </a:xfrm>
          <a:prstGeom prst="rect">
            <a:avLst/>
          </a:prstGeom>
          <a:noFill/>
        </p:spPr>
        <p:txBody>
          <a:bodyPr wrap="square">
            <a:spAutoFit/>
          </a:bodyPr>
          <a:lstStyle/>
          <a:p>
            <a:pPr>
              <a:lnSpc>
                <a:spcPct val="150000"/>
              </a:lnSpc>
            </a:pPr>
            <a:r>
              <a:rPr lang="es-ES" sz="2400" dirty="0">
                <a:ea typeface="Tahoma" panose="020B0604030504040204" pitchFamily="34" charset="0"/>
                <a:cs typeface="Tahoma" panose="020B0604030504040204" pitchFamily="34" charset="0"/>
              </a:rPr>
              <a:t>El Presupuesto General Proyectado para el año fiscal 2024 fue de: </a:t>
            </a:r>
            <a:r>
              <a:rPr lang="es-ES_tradnl" sz="2400" b="1" kern="100" dirty="0">
                <a:latin typeface="Arial" panose="020B0604020202020204" pitchFamily="34" charset="0"/>
                <a:ea typeface="Calibri" panose="020F0502020204030204" pitchFamily="34" charset="0"/>
                <a:cs typeface="Times New Roman" panose="02020603050405020304" pitchFamily="18" charset="0"/>
              </a:rPr>
              <a:t>$1´065.234,38</a:t>
            </a:r>
            <a:endParaRPr lang="es-EC" sz="2400" dirty="0"/>
          </a:p>
        </p:txBody>
      </p:sp>
      <p:sp>
        <p:nvSpPr>
          <p:cNvPr id="24" name="CuadroTexto 23">
            <a:extLst>
              <a:ext uri="{FF2B5EF4-FFF2-40B4-BE49-F238E27FC236}">
                <a16:creationId xmlns:a16="http://schemas.microsoft.com/office/drawing/2014/main" id="{0B616AD8-9BCB-B9AB-3E74-15A2F080AAD1}"/>
              </a:ext>
            </a:extLst>
          </p:cNvPr>
          <p:cNvSpPr txBox="1"/>
          <p:nvPr/>
        </p:nvSpPr>
        <p:spPr>
          <a:xfrm>
            <a:off x="770964" y="1078073"/>
            <a:ext cx="6096000" cy="723916"/>
          </a:xfrm>
          <a:prstGeom prst="rect">
            <a:avLst/>
          </a:prstGeom>
          <a:noFill/>
        </p:spPr>
        <p:txBody>
          <a:bodyPr wrap="square">
            <a:spAutoFit/>
          </a:bodyPr>
          <a:lstStyle/>
          <a:p>
            <a:pPr>
              <a:lnSpc>
                <a:spcPct val="107000"/>
              </a:lnSpc>
              <a:spcAft>
                <a:spcPts val="800"/>
              </a:spcAft>
              <a:buNone/>
            </a:pPr>
            <a:r>
              <a:rPr lang="es-ES" sz="4000" b="1" kern="100" dirty="0">
                <a:effectLst/>
                <a:latin typeface="+mj-lt"/>
                <a:ea typeface="Calibri" panose="020F0502020204030204" pitchFamily="34" charset="0"/>
                <a:cs typeface="Times New Roman" panose="02020603050405020304" pitchFamily="18" charset="0"/>
              </a:rPr>
              <a:t>Jefatura Financiera</a:t>
            </a:r>
            <a:endParaRPr lang="es-EC" sz="4000" b="1" kern="100" dirty="0">
              <a:effectLst/>
              <a:latin typeface="+mj-lt"/>
              <a:ea typeface="Calibri" panose="020F0502020204030204" pitchFamily="34" charset="0"/>
              <a:cs typeface="Times New Roman" panose="02020603050405020304" pitchFamily="18" charset="0"/>
            </a:endParaRPr>
          </a:p>
        </p:txBody>
      </p:sp>
      <p:sp>
        <p:nvSpPr>
          <p:cNvPr id="26" name="CuadroTexto 25">
            <a:extLst>
              <a:ext uri="{FF2B5EF4-FFF2-40B4-BE49-F238E27FC236}">
                <a16:creationId xmlns:a16="http://schemas.microsoft.com/office/drawing/2014/main" id="{AEA0DCE8-8FD6-FF96-68F3-BF589333DE1B}"/>
              </a:ext>
            </a:extLst>
          </p:cNvPr>
          <p:cNvSpPr txBox="1"/>
          <p:nvPr/>
        </p:nvSpPr>
        <p:spPr>
          <a:xfrm>
            <a:off x="757239" y="1801989"/>
            <a:ext cx="8996361" cy="1569660"/>
          </a:xfrm>
          <a:prstGeom prst="rect">
            <a:avLst/>
          </a:prstGeom>
          <a:noFill/>
        </p:spPr>
        <p:txBody>
          <a:bodyPr wrap="square">
            <a:spAutoFit/>
          </a:bodyPr>
          <a:lstStyle/>
          <a:p>
            <a:pPr algn="just"/>
            <a:r>
              <a:rPr lang="es-ES" sz="2400" dirty="0">
                <a:effectLst/>
                <a:ea typeface="Calibri" panose="020F0502020204030204" pitchFamily="34" charset="0"/>
              </a:rPr>
              <a:t>Su correcta planificación, control y ejecución presupuestaria garantiza el sostenimiento de las operaciones, la adquisición de equipos, el mantenimiento de la infraestructura y la capacitación del personal.</a:t>
            </a:r>
            <a:endParaRPr lang="es-EC" sz="2400" dirty="0"/>
          </a:p>
        </p:txBody>
      </p:sp>
      <p:sp>
        <p:nvSpPr>
          <p:cNvPr id="27" name="CuadroTexto 26">
            <a:extLst>
              <a:ext uri="{FF2B5EF4-FFF2-40B4-BE49-F238E27FC236}">
                <a16:creationId xmlns:a16="http://schemas.microsoft.com/office/drawing/2014/main" id="{AB889B2D-60F0-73EB-6901-77BABC68794C}"/>
              </a:ext>
            </a:extLst>
          </p:cNvPr>
          <p:cNvSpPr txBox="1"/>
          <p:nvPr/>
        </p:nvSpPr>
        <p:spPr>
          <a:xfrm>
            <a:off x="788893" y="5842607"/>
            <a:ext cx="8480612" cy="590418"/>
          </a:xfrm>
          <a:prstGeom prst="rect">
            <a:avLst/>
          </a:prstGeom>
          <a:noFill/>
        </p:spPr>
        <p:txBody>
          <a:bodyPr wrap="square">
            <a:spAutoFit/>
          </a:bodyPr>
          <a:lstStyle/>
          <a:p>
            <a:pPr>
              <a:lnSpc>
                <a:spcPct val="150000"/>
              </a:lnSpc>
            </a:pPr>
            <a:r>
              <a:rPr lang="es-ES" sz="2400" dirty="0">
                <a:ea typeface="Tahoma" panose="020B0604030504040204" pitchFamily="34" charset="0"/>
                <a:cs typeface="Tahoma" panose="020B0604030504040204" pitchFamily="34" charset="0"/>
              </a:rPr>
              <a:t>El Presupuesto  Ejecutado </a:t>
            </a:r>
            <a:r>
              <a:rPr lang="es-ES_tradnl" sz="2400" b="1" kern="100" dirty="0">
                <a:latin typeface="Arial" panose="020B0604020202020204" pitchFamily="34" charset="0"/>
                <a:ea typeface="Calibri" panose="020F0502020204030204" pitchFamily="34" charset="0"/>
                <a:cs typeface="Times New Roman" panose="02020603050405020304" pitchFamily="18" charset="0"/>
              </a:rPr>
              <a:t>$726,657.24</a:t>
            </a:r>
            <a:endParaRPr lang="es-EC" sz="2400" dirty="0"/>
          </a:p>
        </p:txBody>
      </p:sp>
    </p:spTree>
    <p:extLst>
      <p:ext uri="{BB962C8B-B14F-4D97-AF65-F5344CB8AC3E}">
        <p14:creationId xmlns:p14="http://schemas.microsoft.com/office/powerpoint/2010/main" val="1135043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F0F8-1578-EDC9-E010-A4FA71150F6E}"/>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293BF3C5-E338-F49F-F7E7-4DF5B81AED27}"/>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33187"/>
            <a:ext cx="12192000" cy="936006"/>
          </a:xfrm>
          <a:prstGeom prst="rect">
            <a:avLst/>
          </a:prstGeom>
        </p:spPr>
      </p:pic>
      <p:pic>
        <p:nvPicPr>
          <p:cNvPr id="9" name="Imagen 8" descr="Diagrama&#10;&#10;Descripción generada automáticamente">
            <a:extLst>
              <a:ext uri="{FF2B5EF4-FFF2-40B4-BE49-F238E27FC236}">
                <a16:creationId xmlns:a16="http://schemas.microsoft.com/office/drawing/2014/main" id="{4ADF8EE1-0B79-0E69-3CDA-F648C4502F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88095" y="0"/>
            <a:ext cx="960905" cy="960905"/>
          </a:xfrm>
          <a:prstGeom prst="rect">
            <a:avLst/>
          </a:prstGeom>
        </p:spPr>
      </p:pic>
      <p:sp>
        <p:nvSpPr>
          <p:cNvPr id="24" name="CuadroTexto 23">
            <a:extLst>
              <a:ext uri="{FF2B5EF4-FFF2-40B4-BE49-F238E27FC236}">
                <a16:creationId xmlns:a16="http://schemas.microsoft.com/office/drawing/2014/main" id="{749AED98-B5FF-0CC4-46E7-7AD5BBC52688}"/>
              </a:ext>
            </a:extLst>
          </p:cNvPr>
          <p:cNvSpPr txBox="1"/>
          <p:nvPr/>
        </p:nvSpPr>
        <p:spPr>
          <a:xfrm>
            <a:off x="770964" y="1078073"/>
            <a:ext cx="3137648" cy="723916"/>
          </a:xfrm>
          <a:prstGeom prst="rect">
            <a:avLst/>
          </a:prstGeom>
          <a:noFill/>
        </p:spPr>
        <p:txBody>
          <a:bodyPr wrap="square">
            <a:spAutoFit/>
          </a:bodyPr>
          <a:lstStyle/>
          <a:p>
            <a:pPr>
              <a:lnSpc>
                <a:spcPct val="107000"/>
              </a:lnSpc>
              <a:spcAft>
                <a:spcPts val="800"/>
              </a:spcAft>
              <a:buNone/>
            </a:pPr>
            <a:r>
              <a:rPr lang="es-ES" sz="4000" b="1" kern="100" dirty="0">
                <a:effectLst/>
                <a:latin typeface="+mj-lt"/>
                <a:ea typeface="Calibri" panose="020F0502020204030204" pitchFamily="34" charset="0"/>
                <a:cs typeface="Times New Roman" panose="02020603050405020304" pitchFamily="18" charset="0"/>
              </a:rPr>
              <a:t>INGRESOS  </a:t>
            </a:r>
            <a:endParaRPr lang="es-EC" sz="4000" b="1" kern="100" dirty="0">
              <a:effectLst/>
              <a:latin typeface="+mj-lt"/>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ABA82080-465C-33F9-7F3F-9033B4FBE999}"/>
              </a:ext>
            </a:extLst>
          </p:cNvPr>
          <p:cNvSpPr txBox="1"/>
          <p:nvPr/>
        </p:nvSpPr>
        <p:spPr>
          <a:xfrm>
            <a:off x="770964" y="2040452"/>
            <a:ext cx="11080377" cy="830997"/>
          </a:xfrm>
          <a:prstGeom prst="rect">
            <a:avLst/>
          </a:prstGeom>
          <a:noFill/>
        </p:spPr>
        <p:txBody>
          <a:bodyPr wrap="square">
            <a:spAutoFit/>
          </a:bodyPr>
          <a:lstStyle/>
          <a:p>
            <a:pPr algn="just"/>
            <a:r>
              <a:rPr lang="es-ES" sz="2400" b="1" dirty="0">
                <a:latin typeface="+mj-lt"/>
              </a:rPr>
              <a:t>INGRESO POR CONTRIBUCIÓN ADICIONAL PARA LOS CUERPOS DE BOMBEROS EN  SERVICIO DE ENERGÍA ELÉCTRICA</a:t>
            </a:r>
          </a:p>
        </p:txBody>
      </p:sp>
      <p:sp>
        <p:nvSpPr>
          <p:cNvPr id="7" name="CuadroTexto 6">
            <a:extLst>
              <a:ext uri="{FF2B5EF4-FFF2-40B4-BE49-F238E27FC236}">
                <a16:creationId xmlns:a16="http://schemas.microsoft.com/office/drawing/2014/main" id="{EB23E6B8-2D74-8114-83FD-3145105E2AD5}"/>
              </a:ext>
            </a:extLst>
          </p:cNvPr>
          <p:cNvSpPr txBox="1"/>
          <p:nvPr/>
        </p:nvSpPr>
        <p:spPr>
          <a:xfrm>
            <a:off x="770964" y="2939622"/>
            <a:ext cx="1936377" cy="461665"/>
          </a:xfrm>
          <a:prstGeom prst="rect">
            <a:avLst/>
          </a:prstGeom>
          <a:noFill/>
        </p:spPr>
        <p:txBody>
          <a:bodyPr wrap="square">
            <a:spAutoFit/>
          </a:bodyPr>
          <a:lstStyle/>
          <a:p>
            <a:r>
              <a:rPr lang="es-ES" sz="2400" dirty="0"/>
              <a:t>$422,361.58</a:t>
            </a:r>
            <a:endParaRPr lang="es-EC" sz="2400" dirty="0"/>
          </a:p>
        </p:txBody>
      </p:sp>
      <p:sp>
        <p:nvSpPr>
          <p:cNvPr id="12" name="CuadroTexto 11">
            <a:extLst>
              <a:ext uri="{FF2B5EF4-FFF2-40B4-BE49-F238E27FC236}">
                <a16:creationId xmlns:a16="http://schemas.microsoft.com/office/drawing/2014/main" id="{B339D597-0A0F-D865-5C2E-B43B8E9AABE6}"/>
              </a:ext>
            </a:extLst>
          </p:cNvPr>
          <p:cNvSpPr txBox="1"/>
          <p:nvPr/>
        </p:nvSpPr>
        <p:spPr>
          <a:xfrm>
            <a:off x="770964" y="3559498"/>
            <a:ext cx="11241742" cy="830997"/>
          </a:xfrm>
          <a:prstGeom prst="rect">
            <a:avLst/>
          </a:prstGeom>
          <a:noFill/>
        </p:spPr>
        <p:txBody>
          <a:bodyPr wrap="square">
            <a:spAutoFit/>
          </a:bodyPr>
          <a:lstStyle/>
          <a:p>
            <a:r>
              <a:rPr lang="es-ES" sz="2400" b="1" dirty="0">
                <a:latin typeface="+mj-lt"/>
              </a:rPr>
              <a:t>RECAUDACIÓN 0.15 POR MIL DEL IMPUESTO PREDIAL RURALES Y URBANOS GADM-PIÑAS </a:t>
            </a:r>
          </a:p>
        </p:txBody>
      </p:sp>
      <p:sp>
        <p:nvSpPr>
          <p:cNvPr id="14" name="CuadroTexto 13">
            <a:extLst>
              <a:ext uri="{FF2B5EF4-FFF2-40B4-BE49-F238E27FC236}">
                <a16:creationId xmlns:a16="http://schemas.microsoft.com/office/drawing/2014/main" id="{66CFD82C-EE17-129F-4EB7-6CE9941FA2C3}"/>
              </a:ext>
            </a:extLst>
          </p:cNvPr>
          <p:cNvSpPr txBox="1"/>
          <p:nvPr/>
        </p:nvSpPr>
        <p:spPr>
          <a:xfrm>
            <a:off x="761999" y="4339209"/>
            <a:ext cx="1954306" cy="461665"/>
          </a:xfrm>
          <a:prstGeom prst="rect">
            <a:avLst/>
          </a:prstGeom>
          <a:noFill/>
        </p:spPr>
        <p:txBody>
          <a:bodyPr wrap="square">
            <a:spAutoFit/>
          </a:bodyPr>
          <a:lstStyle/>
          <a:p>
            <a:r>
              <a:rPr lang="es-ES_tradnl" sz="2400" dirty="0">
                <a:effectLst/>
                <a:ea typeface="Calibri" panose="020F0502020204030204" pitchFamily="34" charset="0"/>
              </a:rPr>
              <a:t>$49,087.34</a:t>
            </a:r>
            <a:endParaRPr lang="es-EC" sz="2400" dirty="0"/>
          </a:p>
        </p:txBody>
      </p:sp>
      <p:sp>
        <p:nvSpPr>
          <p:cNvPr id="2" name="CuadroTexto 1">
            <a:extLst>
              <a:ext uri="{FF2B5EF4-FFF2-40B4-BE49-F238E27FC236}">
                <a16:creationId xmlns:a16="http://schemas.microsoft.com/office/drawing/2014/main" id="{62B0B60F-5331-96A2-DDF3-A63982F2A7DD}"/>
              </a:ext>
            </a:extLst>
          </p:cNvPr>
          <p:cNvSpPr txBox="1"/>
          <p:nvPr/>
        </p:nvSpPr>
        <p:spPr>
          <a:xfrm>
            <a:off x="770964" y="5014907"/>
            <a:ext cx="9530032" cy="830997"/>
          </a:xfrm>
          <a:prstGeom prst="rect">
            <a:avLst/>
          </a:prstGeom>
          <a:noFill/>
        </p:spPr>
        <p:txBody>
          <a:bodyPr wrap="square">
            <a:spAutoFit/>
          </a:bodyPr>
          <a:lstStyle/>
          <a:p>
            <a:pPr>
              <a:buNone/>
            </a:pPr>
            <a:r>
              <a:rPr lang="es-ES_tradnl" sz="2400" b="1" kern="100" dirty="0">
                <a:effectLst/>
                <a:latin typeface="+mj-lt"/>
                <a:ea typeface="Calibri" panose="020F0502020204030204" pitchFamily="34" charset="0"/>
                <a:cs typeface="Times New Roman" panose="02020603050405020304" pitchFamily="18" charset="0"/>
              </a:rPr>
              <a:t>INGRESO DE RECAUDACIÓN POR PERMISOS; </a:t>
            </a:r>
          </a:p>
          <a:p>
            <a:pPr>
              <a:buNone/>
            </a:pPr>
            <a:r>
              <a:rPr lang="es-ES_tradnl" sz="2400" b="1" kern="100" dirty="0">
                <a:effectLst/>
                <a:ea typeface="Calibri" panose="020F0502020204030204" pitchFamily="34" charset="0"/>
                <a:cs typeface="Times New Roman" panose="02020603050405020304" pitchFamily="18" charset="0"/>
              </a:rPr>
              <a:t>$68,633.14</a:t>
            </a:r>
            <a:endParaRPr lang="es-EC" sz="24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023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698B-CC7F-3D86-C222-21576B0966BC}"/>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D4B38356-32C0-56DC-86D9-8384F7F564FC}"/>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33187"/>
            <a:ext cx="12192000" cy="936006"/>
          </a:xfrm>
          <a:prstGeom prst="rect">
            <a:avLst/>
          </a:prstGeom>
        </p:spPr>
      </p:pic>
      <p:pic>
        <p:nvPicPr>
          <p:cNvPr id="9" name="Imagen 8" descr="Diagrama&#10;&#10;Descripción generada automáticamente">
            <a:extLst>
              <a:ext uri="{FF2B5EF4-FFF2-40B4-BE49-F238E27FC236}">
                <a16:creationId xmlns:a16="http://schemas.microsoft.com/office/drawing/2014/main" id="{B679087D-E69F-8605-A2BB-430CB3CBDA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88095" y="0"/>
            <a:ext cx="960905" cy="960905"/>
          </a:xfrm>
          <a:prstGeom prst="rect">
            <a:avLst/>
          </a:prstGeom>
        </p:spPr>
      </p:pic>
      <p:sp>
        <p:nvSpPr>
          <p:cNvPr id="16" name="CuadroTexto 15">
            <a:extLst>
              <a:ext uri="{FF2B5EF4-FFF2-40B4-BE49-F238E27FC236}">
                <a16:creationId xmlns:a16="http://schemas.microsoft.com/office/drawing/2014/main" id="{F9C7B05C-B7EE-B796-4714-CD498B5C4FB7}"/>
              </a:ext>
            </a:extLst>
          </p:cNvPr>
          <p:cNvSpPr txBox="1"/>
          <p:nvPr/>
        </p:nvSpPr>
        <p:spPr>
          <a:xfrm>
            <a:off x="649667" y="3606756"/>
            <a:ext cx="10399333" cy="584775"/>
          </a:xfrm>
          <a:prstGeom prst="rect">
            <a:avLst/>
          </a:prstGeom>
          <a:noFill/>
        </p:spPr>
        <p:txBody>
          <a:bodyPr wrap="square">
            <a:spAutoFit/>
          </a:bodyPr>
          <a:lstStyle/>
          <a:p>
            <a:r>
              <a:rPr lang="es-ES" sz="3200" b="1" dirty="0">
                <a:latin typeface="+mj-lt"/>
              </a:rPr>
              <a:t>SALDO EN BANCOS AL 31 DE DICIEMBRE DEL 2024                </a:t>
            </a:r>
          </a:p>
        </p:txBody>
      </p:sp>
      <p:sp>
        <p:nvSpPr>
          <p:cNvPr id="18" name="CuadroTexto 17">
            <a:extLst>
              <a:ext uri="{FF2B5EF4-FFF2-40B4-BE49-F238E27FC236}">
                <a16:creationId xmlns:a16="http://schemas.microsoft.com/office/drawing/2014/main" id="{1658B691-46EF-C861-A894-0FFC3FC3465D}"/>
              </a:ext>
            </a:extLst>
          </p:cNvPr>
          <p:cNvSpPr txBox="1"/>
          <p:nvPr/>
        </p:nvSpPr>
        <p:spPr>
          <a:xfrm>
            <a:off x="4022682" y="4268263"/>
            <a:ext cx="2811989" cy="584775"/>
          </a:xfrm>
          <a:prstGeom prst="rect">
            <a:avLst/>
          </a:prstGeom>
          <a:noFill/>
        </p:spPr>
        <p:txBody>
          <a:bodyPr wrap="square">
            <a:spAutoFit/>
          </a:bodyPr>
          <a:lstStyle/>
          <a:p>
            <a:pPr algn="ctr">
              <a:buNone/>
            </a:pPr>
            <a:r>
              <a:rPr lang="es-ES_tradnl" sz="3200" kern="100" dirty="0">
                <a:effectLst/>
                <a:ea typeface="Calibri" panose="020F0502020204030204" pitchFamily="34" charset="0"/>
                <a:cs typeface="Times New Roman" panose="02020603050405020304" pitchFamily="18" charset="0"/>
              </a:rPr>
              <a:t>$186,234.38</a:t>
            </a:r>
            <a:endParaRPr lang="es-EC" sz="3200" kern="100" dirty="0">
              <a:effectLst/>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003071A8-5CE3-6D83-BE2C-C391471FE934}"/>
              </a:ext>
            </a:extLst>
          </p:cNvPr>
          <p:cNvSpPr txBox="1"/>
          <p:nvPr/>
        </p:nvSpPr>
        <p:spPr>
          <a:xfrm>
            <a:off x="3028973" y="1550817"/>
            <a:ext cx="4594137" cy="584775"/>
          </a:xfrm>
          <a:prstGeom prst="rect">
            <a:avLst/>
          </a:prstGeom>
          <a:noFill/>
        </p:spPr>
        <p:txBody>
          <a:bodyPr wrap="square">
            <a:spAutoFit/>
          </a:bodyPr>
          <a:lstStyle/>
          <a:p>
            <a:pPr algn="ctr"/>
            <a:r>
              <a:rPr lang="es-ES" sz="3200" b="1" dirty="0">
                <a:latin typeface="+mj-lt"/>
              </a:rPr>
              <a:t>OTRO INGRESO</a:t>
            </a:r>
          </a:p>
        </p:txBody>
      </p:sp>
      <p:sp>
        <p:nvSpPr>
          <p:cNvPr id="22" name="CuadroTexto 21">
            <a:extLst>
              <a:ext uri="{FF2B5EF4-FFF2-40B4-BE49-F238E27FC236}">
                <a16:creationId xmlns:a16="http://schemas.microsoft.com/office/drawing/2014/main" id="{292EF02F-91FF-6BEF-E53F-F92D5AF86AA7}"/>
              </a:ext>
            </a:extLst>
          </p:cNvPr>
          <p:cNvSpPr txBox="1"/>
          <p:nvPr/>
        </p:nvSpPr>
        <p:spPr>
          <a:xfrm>
            <a:off x="3915381" y="2236130"/>
            <a:ext cx="2451207" cy="584775"/>
          </a:xfrm>
          <a:prstGeom prst="rect">
            <a:avLst/>
          </a:prstGeom>
          <a:noFill/>
        </p:spPr>
        <p:txBody>
          <a:bodyPr wrap="square">
            <a:spAutoFit/>
          </a:bodyPr>
          <a:lstStyle/>
          <a:p>
            <a:pPr algn="ctr"/>
            <a:r>
              <a:rPr lang="es-ES_tradnl" sz="3200" dirty="0">
                <a:effectLst/>
                <a:ea typeface="Calibri" panose="020F0502020204030204" pitchFamily="34" charset="0"/>
              </a:rPr>
              <a:t>$ 340,80</a:t>
            </a:r>
            <a:endParaRPr lang="es-EC" sz="3200" dirty="0"/>
          </a:p>
        </p:txBody>
      </p:sp>
      <p:sp>
        <p:nvSpPr>
          <p:cNvPr id="6" name="CuadroTexto 5">
            <a:extLst>
              <a:ext uri="{FF2B5EF4-FFF2-40B4-BE49-F238E27FC236}">
                <a16:creationId xmlns:a16="http://schemas.microsoft.com/office/drawing/2014/main" id="{5755EC89-C486-889F-5DDF-52045B4D4AB1}"/>
              </a:ext>
            </a:extLst>
          </p:cNvPr>
          <p:cNvSpPr txBox="1"/>
          <p:nvPr/>
        </p:nvSpPr>
        <p:spPr>
          <a:xfrm>
            <a:off x="2358313" y="5524842"/>
            <a:ext cx="7158912" cy="523220"/>
          </a:xfrm>
          <a:prstGeom prst="rect">
            <a:avLst/>
          </a:prstGeom>
          <a:noFill/>
        </p:spPr>
        <p:txBody>
          <a:bodyPr wrap="square">
            <a:spAutoFit/>
          </a:bodyPr>
          <a:lstStyle/>
          <a:p>
            <a:r>
              <a:rPr lang="es-ES_tradnl" sz="2800" b="1" kern="100" dirty="0">
                <a:latin typeface="Arial" panose="020B0604020202020204" pitchFamily="34" charset="0"/>
                <a:ea typeface="Calibri" panose="020F0502020204030204" pitchFamily="34" charset="0"/>
                <a:cs typeface="Times New Roman" panose="02020603050405020304" pitchFamily="18" charset="0"/>
              </a:rPr>
              <a:t>INGRESOS QUE SUMAN $726,657.24</a:t>
            </a:r>
            <a:endParaRPr lang="es-EC" sz="2800" b="1" dirty="0"/>
          </a:p>
        </p:txBody>
      </p:sp>
    </p:spTree>
    <p:extLst>
      <p:ext uri="{BB962C8B-B14F-4D97-AF65-F5344CB8AC3E}">
        <p14:creationId xmlns:p14="http://schemas.microsoft.com/office/powerpoint/2010/main" val="815118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30A9-8DD9-8F32-20CA-4453ADF086F2}"/>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75E42F14-807F-1A3F-98FC-5B7C4CE91F72}"/>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69638"/>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3ACEC994-D7A8-5541-2741-8783743915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40470" y="-28162"/>
            <a:ext cx="1380566" cy="1380566"/>
          </a:xfrm>
          <a:prstGeom prst="rect">
            <a:avLst/>
          </a:prstGeom>
        </p:spPr>
      </p:pic>
      <p:sp>
        <p:nvSpPr>
          <p:cNvPr id="3" name="CuadroTexto 2">
            <a:extLst>
              <a:ext uri="{FF2B5EF4-FFF2-40B4-BE49-F238E27FC236}">
                <a16:creationId xmlns:a16="http://schemas.microsoft.com/office/drawing/2014/main" id="{1DB521CB-7A6D-EB71-AEC4-97F00BF6FA3C}"/>
              </a:ext>
            </a:extLst>
          </p:cNvPr>
          <p:cNvSpPr txBox="1"/>
          <p:nvPr/>
        </p:nvSpPr>
        <p:spPr>
          <a:xfrm>
            <a:off x="332815" y="1055540"/>
            <a:ext cx="9277910" cy="461665"/>
          </a:xfrm>
          <a:prstGeom prst="rect">
            <a:avLst/>
          </a:prstGeom>
          <a:noFill/>
        </p:spPr>
        <p:txBody>
          <a:bodyPr wrap="square">
            <a:spAutoFit/>
          </a:bodyPr>
          <a:lstStyle/>
          <a:p>
            <a:pPr algn="ctr">
              <a:defRPr/>
            </a:pPr>
            <a:r>
              <a:rPr lang="es-ES" sz="2400" b="1" kern="0" dirty="0">
                <a:solidFill>
                  <a:prstClr val="black"/>
                </a:solidFill>
                <a:latin typeface="+mj-lt"/>
                <a:ea typeface="+mj-ea"/>
                <a:cs typeface="+mj-cs"/>
              </a:rPr>
              <a:t>RECAUDACIÓN SISTEMA DE GESTIÓN DE BOMBEROS  SIGEB</a:t>
            </a:r>
            <a:endParaRPr lang="en-US" sz="2400" b="1" kern="0" dirty="0">
              <a:solidFill>
                <a:sysClr val="windowText" lastClr="000000"/>
              </a:solidFill>
              <a:latin typeface="+mj-lt"/>
            </a:endParaRPr>
          </a:p>
        </p:txBody>
      </p:sp>
      <p:graphicFrame>
        <p:nvGraphicFramePr>
          <p:cNvPr id="13" name="Tabla 12">
            <a:extLst>
              <a:ext uri="{FF2B5EF4-FFF2-40B4-BE49-F238E27FC236}">
                <a16:creationId xmlns:a16="http://schemas.microsoft.com/office/drawing/2014/main" id="{BAAE4C97-BE11-41C6-DA11-3C9A19B6D80E}"/>
              </a:ext>
            </a:extLst>
          </p:cNvPr>
          <p:cNvGraphicFramePr>
            <a:graphicFrameLocks noGrp="1"/>
          </p:cNvGraphicFramePr>
          <p:nvPr>
            <p:extLst>
              <p:ext uri="{D42A27DB-BD31-4B8C-83A1-F6EECF244321}">
                <p14:modId xmlns:p14="http://schemas.microsoft.com/office/powerpoint/2010/main" val="154057260"/>
              </p:ext>
            </p:extLst>
          </p:nvPr>
        </p:nvGraphicFramePr>
        <p:xfrm>
          <a:off x="650829" y="2443868"/>
          <a:ext cx="9838139" cy="3355317"/>
        </p:xfrm>
        <a:graphic>
          <a:graphicData uri="http://schemas.openxmlformats.org/drawingml/2006/table">
            <a:tbl>
              <a:tblPr firstRow="1" firstCol="1" bandRow="1">
                <a:tableStyleId>{5940675A-B579-460E-94D1-54222C63F5DA}</a:tableStyleId>
              </a:tblPr>
              <a:tblGrid>
                <a:gridCol w="4605736">
                  <a:extLst>
                    <a:ext uri="{9D8B030D-6E8A-4147-A177-3AD203B41FA5}">
                      <a16:colId xmlns:a16="http://schemas.microsoft.com/office/drawing/2014/main" val="285332491"/>
                    </a:ext>
                  </a:extLst>
                </a:gridCol>
                <a:gridCol w="1660528">
                  <a:extLst>
                    <a:ext uri="{9D8B030D-6E8A-4147-A177-3AD203B41FA5}">
                      <a16:colId xmlns:a16="http://schemas.microsoft.com/office/drawing/2014/main" val="1859838734"/>
                    </a:ext>
                  </a:extLst>
                </a:gridCol>
                <a:gridCol w="1285875">
                  <a:extLst>
                    <a:ext uri="{9D8B030D-6E8A-4147-A177-3AD203B41FA5}">
                      <a16:colId xmlns:a16="http://schemas.microsoft.com/office/drawing/2014/main" val="3159246976"/>
                    </a:ext>
                  </a:extLst>
                </a:gridCol>
                <a:gridCol w="2286000">
                  <a:extLst>
                    <a:ext uri="{9D8B030D-6E8A-4147-A177-3AD203B41FA5}">
                      <a16:colId xmlns:a16="http://schemas.microsoft.com/office/drawing/2014/main" val="405264859"/>
                    </a:ext>
                  </a:extLst>
                </a:gridCol>
              </a:tblGrid>
              <a:tr h="391273">
                <a:tc>
                  <a:txBody>
                    <a:bodyPr/>
                    <a:lstStyle/>
                    <a:p>
                      <a:pPr algn="ctr">
                        <a:lnSpc>
                          <a:spcPct val="107000"/>
                        </a:lnSpc>
                        <a:spcAft>
                          <a:spcPts val="800"/>
                        </a:spcAft>
                        <a:buNone/>
                      </a:pPr>
                      <a:r>
                        <a:rPr lang="es-EC" sz="1600" b="0" i="0" kern="0" dirty="0">
                          <a:effectLst/>
                        </a:rPr>
                        <a:t>Documento</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Ultimo No Título</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a:effectLst/>
                        </a:rPr>
                        <a:t>Cantidad</a:t>
                      </a:r>
                      <a:endParaRPr lang="es-EC"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Total</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2795399"/>
                  </a:ext>
                </a:extLst>
              </a:tr>
              <a:tr h="379977">
                <a:tc>
                  <a:txBody>
                    <a:bodyPr/>
                    <a:lstStyle/>
                    <a:p>
                      <a:pPr algn="ctr">
                        <a:lnSpc>
                          <a:spcPct val="107000"/>
                        </a:lnSpc>
                        <a:spcAft>
                          <a:spcPts val="800"/>
                        </a:spcAft>
                        <a:buNone/>
                      </a:pPr>
                      <a:r>
                        <a:rPr lang="es-EC" sz="1600" b="0" i="0" kern="0" dirty="0">
                          <a:effectLst/>
                        </a:rPr>
                        <a:t>ARRIENDO</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000016</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3</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60.00</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31308833"/>
                  </a:ext>
                </a:extLst>
              </a:tr>
              <a:tr h="379977">
                <a:tc>
                  <a:txBody>
                    <a:bodyPr/>
                    <a:lstStyle/>
                    <a:p>
                      <a:pPr algn="ctr">
                        <a:lnSpc>
                          <a:spcPct val="107000"/>
                        </a:lnSpc>
                        <a:spcAft>
                          <a:spcPts val="800"/>
                        </a:spcAft>
                        <a:buNone/>
                      </a:pPr>
                      <a:r>
                        <a:rPr lang="es-EC" sz="1600" b="0" i="0" kern="0" dirty="0">
                          <a:effectLst/>
                        </a:rPr>
                        <a:t>CIERRE DE LOCAL</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000914</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125</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125.00</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58501775"/>
                  </a:ext>
                </a:extLst>
              </a:tr>
              <a:tr h="379977">
                <a:tc>
                  <a:txBody>
                    <a:bodyPr/>
                    <a:lstStyle/>
                    <a:p>
                      <a:pPr algn="ctr">
                        <a:lnSpc>
                          <a:spcPct val="107000"/>
                        </a:lnSpc>
                        <a:spcAft>
                          <a:spcPts val="800"/>
                        </a:spcAft>
                        <a:buNone/>
                      </a:pPr>
                      <a:r>
                        <a:rPr lang="es-EC" sz="1600" b="0" i="0" kern="0" dirty="0">
                          <a:effectLst/>
                        </a:rPr>
                        <a:t>COMERCIO</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028357</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2176</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58328.58</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00504205"/>
                  </a:ext>
                </a:extLst>
              </a:tr>
              <a:tr h="379977">
                <a:tc>
                  <a:txBody>
                    <a:bodyPr/>
                    <a:lstStyle/>
                    <a:p>
                      <a:pPr algn="ctr">
                        <a:lnSpc>
                          <a:spcPct val="107000"/>
                        </a:lnSpc>
                        <a:spcAft>
                          <a:spcPts val="800"/>
                        </a:spcAft>
                        <a:buNone/>
                      </a:pPr>
                      <a:r>
                        <a:rPr lang="es-EC" sz="1600" b="0" i="0" kern="0" dirty="0">
                          <a:effectLst/>
                        </a:rPr>
                        <a:t>CONSTRUCCION</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000781</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52</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4709.56</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05573889"/>
                  </a:ext>
                </a:extLst>
              </a:tr>
              <a:tr h="379977">
                <a:tc>
                  <a:txBody>
                    <a:bodyPr/>
                    <a:lstStyle/>
                    <a:p>
                      <a:pPr algn="ctr">
                        <a:lnSpc>
                          <a:spcPct val="107000"/>
                        </a:lnSpc>
                        <a:spcAft>
                          <a:spcPts val="800"/>
                        </a:spcAft>
                        <a:buNone/>
                      </a:pPr>
                      <a:r>
                        <a:rPr lang="es-EC" sz="1600" b="0" i="0" kern="0" dirty="0">
                          <a:effectLst/>
                        </a:rPr>
                        <a:t>DEC. PROPIEDAD HORIZONTAL</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000110</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20</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820.00</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05802681"/>
                  </a:ext>
                </a:extLst>
              </a:tr>
              <a:tr h="379977">
                <a:tc>
                  <a:txBody>
                    <a:bodyPr/>
                    <a:lstStyle/>
                    <a:p>
                      <a:pPr algn="ctr">
                        <a:lnSpc>
                          <a:spcPct val="107000"/>
                        </a:lnSpc>
                        <a:spcAft>
                          <a:spcPts val="800"/>
                        </a:spcAft>
                        <a:buNone/>
                      </a:pPr>
                      <a:r>
                        <a:rPr lang="es-EC" sz="1600" b="0" i="0" kern="0" dirty="0">
                          <a:effectLst/>
                        </a:rPr>
                        <a:t>NO ADEUDAR</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a:effectLst/>
                        </a:rPr>
                        <a:t>001238</a:t>
                      </a:r>
                      <a:endParaRPr lang="es-EC"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67</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335.00</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81151089"/>
                  </a:ext>
                </a:extLst>
              </a:tr>
              <a:tr h="379977">
                <a:tc>
                  <a:txBody>
                    <a:bodyPr/>
                    <a:lstStyle/>
                    <a:p>
                      <a:pPr algn="ctr">
                        <a:lnSpc>
                          <a:spcPct val="107000"/>
                        </a:lnSpc>
                        <a:spcAft>
                          <a:spcPts val="800"/>
                        </a:spcAft>
                        <a:buNone/>
                      </a:pPr>
                      <a:r>
                        <a:rPr lang="es-EC" sz="1600" b="0" i="0" kern="0" dirty="0">
                          <a:effectLst/>
                        </a:rPr>
                        <a:t>PERMISO DE OPERACION</a:t>
                      </a:r>
                      <a:endParaRPr lang="es-EC" sz="1600" b="0" i="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a:effectLst/>
                        </a:rPr>
                        <a:t>000978</a:t>
                      </a:r>
                      <a:endParaRPr lang="es-EC"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155</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buNone/>
                      </a:pPr>
                      <a:r>
                        <a:rPr lang="es-EC" sz="1600" b="0" kern="0" dirty="0">
                          <a:effectLst/>
                        </a:rPr>
                        <a:t>3680.00</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06909534"/>
                  </a:ext>
                </a:extLst>
              </a:tr>
              <a:tr h="304205">
                <a:tc gridSpan="2">
                  <a:txBody>
                    <a:bodyPr/>
                    <a:lstStyle/>
                    <a:p>
                      <a:pPr algn="ctr">
                        <a:lnSpc>
                          <a:spcPct val="107000"/>
                        </a:lnSpc>
                        <a:spcAft>
                          <a:spcPts val="800"/>
                        </a:spcAft>
                        <a:buNone/>
                      </a:pPr>
                      <a:r>
                        <a:rPr lang="es-EC" sz="1600" b="0" kern="0" dirty="0">
                          <a:effectLst/>
                        </a:rPr>
                        <a:t>TOTAL</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C"/>
                    </a:p>
                  </a:txBody>
                  <a:tcPr/>
                </a:tc>
                <a:tc>
                  <a:txBody>
                    <a:bodyPr/>
                    <a:lstStyle/>
                    <a:p>
                      <a:pPr algn="ctr">
                        <a:lnSpc>
                          <a:spcPct val="107000"/>
                        </a:lnSpc>
                        <a:spcAft>
                          <a:spcPts val="800"/>
                        </a:spcAft>
                        <a:buNone/>
                      </a:pPr>
                      <a:r>
                        <a:rPr lang="es-EC" sz="1600" b="0" kern="0" dirty="0">
                          <a:effectLst/>
                        </a:rPr>
                        <a:t>2598</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buNone/>
                      </a:pPr>
                      <a:r>
                        <a:rPr lang="es-ES_tradnl" sz="1600" b="0" kern="100" dirty="0">
                          <a:effectLst/>
                        </a:rPr>
                        <a:t>$  68,633.14</a:t>
                      </a:r>
                      <a:endParaRPr lang="es-EC"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99925995"/>
                  </a:ext>
                </a:extLst>
              </a:tr>
            </a:tbl>
          </a:graphicData>
        </a:graphic>
      </p:graphicFrame>
      <p:graphicFrame>
        <p:nvGraphicFramePr>
          <p:cNvPr id="15" name="Tabla 14">
            <a:extLst>
              <a:ext uri="{FF2B5EF4-FFF2-40B4-BE49-F238E27FC236}">
                <a16:creationId xmlns:a16="http://schemas.microsoft.com/office/drawing/2014/main" id="{61344D10-97A1-575F-655A-6C70EE6231CE}"/>
              </a:ext>
            </a:extLst>
          </p:cNvPr>
          <p:cNvGraphicFramePr>
            <a:graphicFrameLocks noGrp="1"/>
          </p:cNvGraphicFramePr>
          <p:nvPr>
            <p:extLst>
              <p:ext uri="{D42A27DB-BD31-4B8C-83A1-F6EECF244321}">
                <p14:modId xmlns:p14="http://schemas.microsoft.com/office/powerpoint/2010/main" val="2313226165"/>
              </p:ext>
            </p:extLst>
          </p:nvPr>
        </p:nvGraphicFramePr>
        <p:xfrm>
          <a:off x="650829" y="1621183"/>
          <a:ext cx="9838140" cy="831833"/>
        </p:xfrm>
        <a:graphic>
          <a:graphicData uri="http://schemas.openxmlformats.org/drawingml/2006/table">
            <a:tbl>
              <a:tblPr firstRow="1" firstCol="1" bandRow="1">
                <a:tableStyleId>{5940675A-B579-460E-94D1-54222C63F5DA}</a:tableStyleId>
              </a:tblPr>
              <a:tblGrid>
                <a:gridCol w="9838140">
                  <a:extLst>
                    <a:ext uri="{9D8B030D-6E8A-4147-A177-3AD203B41FA5}">
                      <a16:colId xmlns:a16="http://schemas.microsoft.com/office/drawing/2014/main" val="632462054"/>
                    </a:ext>
                  </a:extLst>
                </a:gridCol>
              </a:tblGrid>
              <a:tr h="328151">
                <a:tc>
                  <a:txBody>
                    <a:bodyPr/>
                    <a:lstStyle/>
                    <a:p>
                      <a:pPr algn="ctr">
                        <a:lnSpc>
                          <a:spcPct val="107000"/>
                        </a:lnSpc>
                        <a:spcAft>
                          <a:spcPts val="800"/>
                        </a:spcAft>
                        <a:buNone/>
                      </a:pPr>
                      <a:r>
                        <a:rPr lang="es-EC" sz="1600" b="1" kern="0" dirty="0">
                          <a:effectLst/>
                        </a:rPr>
                        <a:t>CUERPO DE BOMBEROS PIÑAS</a:t>
                      </a:r>
                      <a:endParaRPr lang="es-EC"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62272352"/>
                  </a:ext>
                </a:extLst>
              </a:tr>
              <a:tr h="225635">
                <a:tc>
                  <a:txBody>
                    <a:bodyPr/>
                    <a:lstStyle/>
                    <a:p>
                      <a:pPr algn="ctr">
                        <a:lnSpc>
                          <a:spcPct val="107000"/>
                        </a:lnSpc>
                        <a:spcAft>
                          <a:spcPts val="800"/>
                        </a:spcAft>
                        <a:buNone/>
                      </a:pPr>
                      <a:r>
                        <a:rPr lang="es-EC" sz="1600" kern="0" dirty="0">
                          <a:effectLst/>
                        </a:rPr>
                        <a:t>DEPARTAMENTO DE TESORERÍA</a:t>
                      </a:r>
                      <a:endParaRPr lang="es-EC"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55055378"/>
                  </a:ext>
                </a:extLst>
              </a:tr>
              <a:tr h="182494">
                <a:tc>
                  <a:txBody>
                    <a:bodyPr/>
                    <a:lstStyle/>
                    <a:p>
                      <a:pPr algn="ctr">
                        <a:lnSpc>
                          <a:spcPct val="107000"/>
                        </a:lnSpc>
                        <a:spcAft>
                          <a:spcPts val="800"/>
                        </a:spcAft>
                        <a:buNone/>
                      </a:pPr>
                      <a:r>
                        <a:rPr lang="es-EC" sz="1600" kern="0" dirty="0">
                          <a:effectLst/>
                        </a:rPr>
                        <a:t>RESUMEN POR DOCUMENTOS</a:t>
                      </a:r>
                      <a:endParaRPr lang="es-EC"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92373111"/>
                  </a:ext>
                </a:extLst>
              </a:tr>
            </a:tbl>
          </a:graphicData>
        </a:graphic>
      </p:graphicFrame>
      <p:sp>
        <p:nvSpPr>
          <p:cNvPr id="20" name="CuadroTexto 19">
            <a:extLst>
              <a:ext uri="{FF2B5EF4-FFF2-40B4-BE49-F238E27FC236}">
                <a16:creationId xmlns:a16="http://schemas.microsoft.com/office/drawing/2014/main" id="{E5FD6977-AE0F-B562-2D2B-C45C7E25CDF8}"/>
              </a:ext>
            </a:extLst>
          </p:cNvPr>
          <p:cNvSpPr txBox="1"/>
          <p:nvPr/>
        </p:nvSpPr>
        <p:spPr>
          <a:xfrm>
            <a:off x="332814" y="6133392"/>
            <a:ext cx="6696635" cy="369332"/>
          </a:xfrm>
          <a:prstGeom prst="rect">
            <a:avLst/>
          </a:prstGeom>
          <a:noFill/>
        </p:spPr>
        <p:txBody>
          <a:bodyPr wrap="square">
            <a:spAutoFit/>
          </a:bodyPr>
          <a:lstStyle/>
          <a:p>
            <a:pPr>
              <a:buNone/>
            </a:pPr>
            <a:r>
              <a:rPr lang="es-ES_tradnl" sz="1800" kern="100" dirty="0">
                <a:effectLst/>
                <a:latin typeface="Arial" panose="020B0604020202020204" pitchFamily="34" charset="0"/>
                <a:ea typeface="Calibri" panose="020F0502020204030204" pitchFamily="34" charset="0"/>
                <a:cs typeface="Times New Roman" panose="02020603050405020304" pitchFamily="18" charset="0"/>
              </a:rPr>
              <a:t>INGRESO DE RECAUDACIÓN POR PERMISOS; </a:t>
            </a:r>
            <a:r>
              <a:rPr lang="es-ES_tradnl" sz="1800" b="1" kern="100" dirty="0">
                <a:effectLst/>
                <a:latin typeface="Arial" panose="020B0604020202020204" pitchFamily="34" charset="0"/>
                <a:ea typeface="Calibri" panose="020F0502020204030204" pitchFamily="34" charset="0"/>
                <a:cs typeface="Times New Roman" panose="02020603050405020304" pitchFamily="18" charset="0"/>
              </a:rPr>
              <a:t>$68,633.14</a:t>
            </a:r>
            <a:endParaRPr lang="es-EC"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20205807-6D8E-4DCF-FAC0-08843FF2A50C}"/>
              </a:ext>
            </a:extLst>
          </p:cNvPr>
          <p:cNvSpPr txBox="1"/>
          <p:nvPr/>
        </p:nvSpPr>
        <p:spPr>
          <a:xfrm>
            <a:off x="7029449" y="6115964"/>
            <a:ext cx="4829737" cy="369332"/>
          </a:xfrm>
          <a:prstGeom prst="rect">
            <a:avLst/>
          </a:prstGeom>
          <a:noFill/>
        </p:spPr>
        <p:txBody>
          <a:bodyPr wrap="square">
            <a:spAutoFit/>
          </a:bodyPr>
          <a:lstStyle/>
          <a:p>
            <a:pPr>
              <a:buNone/>
            </a:pPr>
            <a:r>
              <a:rPr lang="es-ES_tradnl" sz="1800" kern="100" dirty="0">
                <a:effectLst/>
                <a:latin typeface="Arial" panose="020B0604020202020204" pitchFamily="34" charset="0"/>
                <a:ea typeface="Calibri" panose="020F0502020204030204" pitchFamily="34" charset="0"/>
                <a:cs typeface="Times New Roman" panose="02020603050405020304" pitchFamily="18" charset="0"/>
              </a:rPr>
              <a:t>TÍTULOS DE CRÉDITO: Emitido: </a:t>
            </a:r>
            <a:r>
              <a:rPr lang="es-ES_tradnl" sz="1800" b="1" kern="100" dirty="0">
                <a:effectLst/>
                <a:latin typeface="Arial" panose="020B0604020202020204" pitchFamily="34" charset="0"/>
                <a:ea typeface="Calibri" panose="020F0502020204030204" pitchFamily="34" charset="0"/>
                <a:cs typeface="Times New Roman" panose="02020603050405020304" pitchFamily="18" charset="0"/>
              </a:rPr>
              <a:t>2598</a:t>
            </a:r>
            <a:endParaRPr lang="es-EC"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473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2E721-1A21-A57C-8D3A-09A49B1E92AD}"/>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3FB71998-5147-F27D-DFDB-78ED3307549D}"/>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69638"/>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787A9A67-37C1-3AA4-70FB-58F5E7F45B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40470" y="-28162"/>
            <a:ext cx="1380566" cy="1380566"/>
          </a:xfrm>
          <a:prstGeom prst="rect">
            <a:avLst/>
          </a:prstGeom>
        </p:spPr>
      </p:pic>
      <p:sp>
        <p:nvSpPr>
          <p:cNvPr id="24" name="CuadroTexto 23">
            <a:extLst>
              <a:ext uri="{FF2B5EF4-FFF2-40B4-BE49-F238E27FC236}">
                <a16:creationId xmlns:a16="http://schemas.microsoft.com/office/drawing/2014/main" id="{DCDEE365-A5BF-10EC-5A59-735A30C65ED4}"/>
              </a:ext>
            </a:extLst>
          </p:cNvPr>
          <p:cNvSpPr txBox="1"/>
          <p:nvPr/>
        </p:nvSpPr>
        <p:spPr>
          <a:xfrm>
            <a:off x="770964" y="1279181"/>
            <a:ext cx="9939304" cy="1383840"/>
          </a:xfrm>
          <a:prstGeom prst="rect">
            <a:avLst/>
          </a:prstGeom>
          <a:noFill/>
        </p:spPr>
        <p:txBody>
          <a:bodyPr wrap="square">
            <a:spAutoFit/>
          </a:bodyPr>
          <a:lstStyle/>
          <a:p>
            <a:pPr algn="ctr">
              <a:lnSpc>
                <a:spcPct val="107000"/>
              </a:lnSpc>
              <a:spcAft>
                <a:spcPts val="800"/>
              </a:spcAft>
            </a:pPr>
            <a:r>
              <a:rPr lang="es-ES" sz="4000" kern="0" dirty="0">
                <a:latin typeface="Amasis MT Pro Black" panose="02040A04050005020304" pitchFamily="18" charset="0"/>
              </a:rPr>
              <a:t>CUENTAS POR COBRAR POR PREDIOS URBANOS</a:t>
            </a:r>
            <a:endParaRPr lang="en-US" sz="1600" kern="0" dirty="0"/>
          </a:p>
        </p:txBody>
      </p:sp>
      <p:sp>
        <p:nvSpPr>
          <p:cNvPr id="2" name="Rectángulo 1">
            <a:extLst>
              <a:ext uri="{FF2B5EF4-FFF2-40B4-BE49-F238E27FC236}">
                <a16:creationId xmlns:a16="http://schemas.microsoft.com/office/drawing/2014/main" id="{EAEA392E-5C8F-6073-BE4A-F5D8BC790627}"/>
              </a:ext>
            </a:extLst>
          </p:cNvPr>
          <p:cNvSpPr/>
          <p:nvPr/>
        </p:nvSpPr>
        <p:spPr>
          <a:xfrm>
            <a:off x="1284082" y="2870515"/>
            <a:ext cx="9426186" cy="2648930"/>
          </a:xfrm>
          <a:prstGeom prst="rect">
            <a:avLst/>
          </a:prstGeom>
        </p:spPr>
        <p:txBody>
          <a:bodyPr wrap="square">
            <a:spAutoFit/>
          </a:bodyPr>
          <a:lstStyle/>
          <a:p>
            <a:pPr algn="just">
              <a:lnSpc>
                <a:spcPct val="120000"/>
              </a:lnSpc>
            </a:pPr>
            <a:r>
              <a:rPr lang="es-ES" sz="2800" dirty="0">
                <a:ea typeface="Tahoma" panose="020B0604030504040204" pitchFamily="34" charset="0"/>
                <a:cs typeface="Tahoma" panose="020B0604030504040204" pitchFamily="34" charset="0"/>
              </a:rPr>
              <a:t>EL CBM-PIÑAS, mantiene valores por recaudar del GAD Municipal de Piñas, que es agente de retención por el concepto establecido en la Ley del 0.15 por mil del impuesto predial rurales y urbanos  un total de: </a:t>
            </a:r>
            <a:r>
              <a:rPr lang="es-ES_tradnl" sz="2800" b="1" dirty="0"/>
              <a:t>$357.000.00 </a:t>
            </a:r>
            <a:r>
              <a:rPr lang="es-ES" sz="2800" b="1" dirty="0">
                <a:solidFill>
                  <a:srgbClr val="FF0000"/>
                </a:solidFill>
                <a:ea typeface="Tahoma" panose="020B0604030504040204" pitchFamily="34" charset="0"/>
                <a:cs typeface="Tahoma" panose="020B0604030504040204" pitchFamily="34" charset="0"/>
              </a:rPr>
              <a:t> </a:t>
            </a:r>
            <a:endParaRPr lang="es-ES" sz="2800" b="1" dirty="0">
              <a:solidFill>
                <a:srgbClr val="C0000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8257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039CA-4A08-AD60-9232-0D3F627A0397}"/>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C16B0406-3674-455C-51B4-6C3976A7EF1C}"/>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36441"/>
            <a:ext cx="12192000" cy="766886"/>
          </a:xfrm>
          <a:prstGeom prst="rect">
            <a:avLst/>
          </a:prstGeom>
        </p:spPr>
      </p:pic>
      <p:pic>
        <p:nvPicPr>
          <p:cNvPr id="9" name="Imagen 8" descr="Diagrama&#10;&#10;Descripción generada automáticamente">
            <a:extLst>
              <a:ext uri="{FF2B5EF4-FFF2-40B4-BE49-F238E27FC236}">
                <a16:creationId xmlns:a16="http://schemas.microsoft.com/office/drawing/2014/main" id="{38503A1B-7CED-9C32-77A7-E173181067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40470" y="-28162"/>
            <a:ext cx="1380566" cy="1380566"/>
          </a:xfrm>
          <a:prstGeom prst="rect">
            <a:avLst/>
          </a:prstGeom>
        </p:spPr>
      </p:pic>
      <p:sp>
        <p:nvSpPr>
          <p:cNvPr id="24" name="CuadroTexto 23">
            <a:extLst>
              <a:ext uri="{FF2B5EF4-FFF2-40B4-BE49-F238E27FC236}">
                <a16:creationId xmlns:a16="http://schemas.microsoft.com/office/drawing/2014/main" id="{93A22171-6CA1-4BAD-3EBA-08022824AC91}"/>
              </a:ext>
            </a:extLst>
          </p:cNvPr>
          <p:cNvSpPr txBox="1"/>
          <p:nvPr/>
        </p:nvSpPr>
        <p:spPr>
          <a:xfrm>
            <a:off x="1023938" y="666174"/>
            <a:ext cx="2736810" cy="723916"/>
          </a:xfrm>
          <a:prstGeom prst="rect">
            <a:avLst/>
          </a:prstGeom>
          <a:noFill/>
        </p:spPr>
        <p:txBody>
          <a:bodyPr wrap="square">
            <a:spAutoFit/>
          </a:bodyPr>
          <a:lstStyle/>
          <a:p>
            <a:pPr>
              <a:lnSpc>
                <a:spcPct val="107000"/>
              </a:lnSpc>
              <a:spcAft>
                <a:spcPts val="800"/>
              </a:spcAft>
              <a:buNone/>
            </a:pPr>
            <a:r>
              <a:rPr lang="es-ES" sz="4000" b="1" kern="100" dirty="0">
                <a:effectLst/>
                <a:latin typeface="+mj-lt"/>
                <a:ea typeface="Calibri" panose="020F0502020204030204" pitchFamily="34" charset="0"/>
                <a:cs typeface="Times New Roman" panose="02020603050405020304" pitchFamily="18" charset="0"/>
              </a:rPr>
              <a:t>EGRESOS  </a:t>
            </a:r>
            <a:endParaRPr lang="es-EC" sz="4000" b="1" kern="100" dirty="0">
              <a:effectLst/>
              <a:latin typeface="+mj-lt"/>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17D3033D-E843-3843-9D9D-B6A400DA3435}"/>
              </a:ext>
            </a:extLst>
          </p:cNvPr>
          <p:cNvSpPr txBox="1"/>
          <p:nvPr/>
        </p:nvSpPr>
        <p:spPr>
          <a:xfrm>
            <a:off x="950372" y="1240204"/>
            <a:ext cx="8832725" cy="523220"/>
          </a:xfrm>
          <a:prstGeom prst="rect">
            <a:avLst/>
          </a:prstGeom>
          <a:noFill/>
        </p:spPr>
        <p:txBody>
          <a:bodyPr wrap="square">
            <a:spAutoFit/>
          </a:bodyPr>
          <a:lstStyle/>
          <a:p>
            <a:r>
              <a:rPr lang="es-EC" sz="2800" dirty="0"/>
              <a:t>Los valores ejecutados corresponde a </a:t>
            </a:r>
            <a:r>
              <a:rPr lang="es-EC" sz="2800" b="1" dirty="0"/>
              <a:t>$513,191.32 </a:t>
            </a:r>
          </a:p>
        </p:txBody>
      </p:sp>
      <p:graphicFrame>
        <p:nvGraphicFramePr>
          <p:cNvPr id="5" name="Objeto 4">
            <a:extLst>
              <a:ext uri="{FF2B5EF4-FFF2-40B4-BE49-F238E27FC236}">
                <a16:creationId xmlns:a16="http://schemas.microsoft.com/office/drawing/2014/main" id="{0E81E5AE-5866-A792-A3BC-77968D2B63E3}"/>
              </a:ext>
            </a:extLst>
          </p:cNvPr>
          <p:cNvGraphicFramePr>
            <a:graphicFrameLocks noChangeAspect="1"/>
          </p:cNvGraphicFramePr>
          <p:nvPr>
            <p:extLst>
              <p:ext uri="{D42A27DB-BD31-4B8C-83A1-F6EECF244321}">
                <p14:modId xmlns:p14="http://schemas.microsoft.com/office/powerpoint/2010/main" val="3697002895"/>
              </p:ext>
            </p:extLst>
          </p:nvPr>
        </p:nvGraphicFramePr>
        <p:xfrm>
          <a:off x="856789" y="1763424"/>
          <a:ext cx="9493455" cy="5543447"/>
        </p:xfrm>
        <a:graphic>
          <a:graphicData uri="http://schemas.openxmlformats.org/presentationml/2006/ole">
            <mc:AlternateContent xmlns:mc="http://schemas.openxmlformats.org/markup-compatibility/2006">
              <mc:Choice xmlns:v="urn:schemas-microsoft-com:vml" Requires="v">
                <p:oleObj name="Document" r:id="rId5" imgW="5401235" imgH="3151891" progId="Word.Document.12">
                  <p:embed/>
                </p:oleObj>
              </mc:Choice>
              <mc:Fallback>
                <p:oleObj name="Document" r:id="rId5" imgW="5401235" imgH="3151891" progId="Word.Document.12">
                  <p:embed/>
                  <p:pic>
                    <p:nvPicPr>
                      <p:cNvPr id="0" name=""/>
                      <p:cNvPicPr/>
                      <p:nvPr/>
                    </p:nvPicPr>
                    <p:blipFill>
                      <a:blip r:embed="rId6"/>
                      <a:stretch>
                        <a:fillRect/>
                      </a:stretch>
                    </p:blipFill>
                    <p:spPr>
                      <a:xfrm>
                        <a:off x="856789" y="1763424"/>
                        <a:ext cx="9493455" cy="5543447"/>
                      </a:xfrm>
                      <a:prstGeom prst="rect">
                        <a:avLst/>
                      </a:prstGeom>
                    </p:spPr>
                  </p:pic>
                </p:oleObj>
              </mc:Fallback>
            </mc:AlternateContent>
          </a:graphicData>
        </a:graphic>
      </p:graphicFrame>
    </p:spTree>
    <p:extLst>
      <p:ext uri="{BB962C8B-B14F-4D97-AF65-F5344CB8AC3E}">
        <p14:creationId xmlns:p14="http://schemas.microsoft.com/office/powerpoint/2010/main" val="324544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1AC6-C626-4D32-320E-F6B90AAAE046}"/>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7788A2F5-C4EF-A06F-957B-5A0883ABF8B6}"/>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155757"/>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F41F812B-27BB-0593-B308-EE3774DA64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722680" y="-155757"/>
            <a:ext cx="1168480" cy="1168480"/>
          </a:xfrm>
          <a:prstGeom prst="rect">
            <a:avLst/>
          </a:prstGeom>
        </p:spPr>
      </p:pic>
      <p:graphicFrame>
        <p:nvGraphicFramePr>
          <p:cNvPr id="2" name="Tabla 1">
            <a:extLst>
              <a:ext uri="{FF2B5EF4-FFF2-40B4-BE49-F238E27FC236}">
                <a16:creationId xmlns:a16="http://schemas.microsoft.com/office/drawing/2014/main" id="{3BFE89A5-1038-98B5-6217-A3A2520C4AD2}"/>
              </a:ext>
            </a:extLst>
          </p:cNvPr>
          <p:cNvGraphicFramePr>
            <a:graphicFrameLocks noGrp="1"/>
          </p:cNvGraphicFramePr>
          <p:nvPr>
            <p:extLst>
              <p:ext uri="{D42A27DB-BD31-4B8C-83A1-F6EECF244321}">
                <p14:modId xmlns:p14="http://schemas.microsoft.com/office/powerpoint/2010/main" val="3560247876"/>
              </p:ext>
            </p:extLst>
          </p:nvPr>
        </p:nvGraphicFramePr>
        <p:xfrm>
          <a:off x="475863" y="1148544"/>
          <a:ext cx="9937100" cy="5493146"/>
        </p:xfrm>
        <a:graphic>
          <a:graphicData uri="http://schemas.openxmlformats.org/drawingml/2006/table">
            <a:tbl>
              <a:tblPr firstRow="1" firstCol="1" bandRow="1">
                <a:tableStyleId>{5940675A-B579-460E-94D1-54222C63F5DA}</a:tableStyleId>
              </a:tblPr>
              <a:tblGrid>
                <a:gridCol w="1399256">
                  <a:extLst>
                    <a:ext uri="{9D8B030D-6E8A-4147-A177-3AD203B41FA5}">
                      <a16:colId xmlns:a16="http://schemas.microsoft.com/office/drawing/2014/main" val="1625355679"/>
                    </a:ext>
                  </a:extLst>
                </a:gridCol>
                <a:gridCol w="3402811">
                  <a:extLst>
                    <a:ext uri="{9D8B030D-6E8A-4147-A177-3AD203B41FA5}">
                      <a16:colId xmlns:a16="http://schemas.microsoft.com/office/drawing/2014/main" val="3162833516"/>
                    </a:ext>
                  </a:extLst>
                </a:gridCol>
                <a:gridCol w="1357200">
                  <a:extLst>
                    <a:ext uri="{9D8B030D-6E8A-4147-A177-3AD203B41FA5}">
                      <a16:colId xmlns:a16="http://schemas.microsoft.com/office/drawing/2014/main" val="3770413193"/>
                    </a:ext>
                  </a:extLst>
                </a:gridCol>
                <a:gridCol w="3777833">
                  <a:extLst>
                    <a:ext uri="{9D8B030D-6E8A-4147-A177-3AD203B41FA5}">
                      <a16:colId xmlns:a16="http://schemas.microsoft.com/office/drawing/2014/main" val="9738635"/>
                    </a:ext>
                  </a:extLst>
                </a:gridCol>
              </a:tblGrid>
              <a:tr h="642563">
                <a:tc>
                  <a:txBody>
                    <a:bodyPr/>
                    <a:lstStyle/>
                    <a:p>
                      <a:pPr marL="457200" algn="just">
                        <a:lnSpc>
                          <a:spcPct val="200000"/>
                        </a:lnSpc>
                      </a:pPr>
                      <a:r>
                        <a:rPr lang="es-ES_tradnl" sz="2000" b="1" kern="100" dirty="0">
                          <a:effectLst/>
                        </a:rPr>
                        <a:t>06</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pPr>
                      <a:r>
                        <a:rPr lang="es-ES_tradnl" sz="2000" b="1" kern="100" dirty="0">
                          <a:effectLst/>
                        </a:rPr>
                        <a:t>GASTOS EN PERSONAL</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200000"/>
                        </a:lnSpc>
                      </a:pPr>
                      <a:r>
                        <a:rPr lang="es-ES_tradnl" sz="2000" b="1" kern="100">
                          <a:effectLst/>
                        </a:rPr>
                        <a:t>22</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spcAft>
                          <a:spcPts val="800"/>
                        </a:spcAft>
                      </a:pPr>
                      <a:r>
                        <a:rPr lang="es-ES_tradnl" sz="2000" b="1" kern="100">
                          <a:effectLst/>
                        </a:rPr>
                        <a:t>330,368.33</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0125811"/>
                  </a:ext>
                </a:extLst>
              </a:tr>
              <a:tr h="642563">
                <a:tc>
                  <a:txBody>
                    <a:bodyPr/>
                    <a:lstStyle/>
                    <a:p>
                      <a:pPr marL="457200" algn="just">
                        <a:lnSpc>
                          <a:spcPct val="200000"/>
                        </a:lnSpc>
                      </a:pPr>
                      <a:r>
                        <a:rPr lang="es-ES_tradnl" sz="2000" b="1" kern="100">
                          <a:effectLst/>
                        </a:rPr>
                        <a:t>07</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pPr>
                      <a:r>
                        <a:rPr lang="es-ES_tradnl" sz="2000" b="1" kern="100">
                          <a:effectLst/>
                        </a:rPr>
                        <a:t>EN BIENES Y SERVICIOS DE CONSUMOS</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200000"/>
                        </a:lnSpc>
                      </a:pPr>
                      <a:r>
                        <a:rPr lang="es-ES_tradnl" sz="2000" b="1" kern="100">
                          <a:effectLst/>
                        </a:rPr>
                        <a:t> </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200000"/>
                        </a:lnSpc>
                        <a:spcAft>
                          <a:spcPts val="800"/>
                        </a:spcAft>
                      </a:pPr>
                      <a:r>
                        <a:rPr lang="es-ES_tradnl" sz="2000" b="1" kern="100">
                          <a:effectLst/>
                        </a:rPr>
                        <a:t>85,158.75</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3611869"/>
                  </a:ext>
                </a:extLst>
              </a:tr>
              <a:tr h="642563">
                <a:tc>
                  <a:txBody>
                    <a:bodyPr/>
                    <a:lstStyle/>
                    <a:p>
                      <a:pPr marL="457200" algn="just">
                        <a:lnSpc>
                          <a:spcPct val="200000"/>
                        </a:lnSpc>
                      </a:pPr>
                      <a:r>
                        <a:rPr lang="es-ES_tradnl" sz="2000" b="1" kern="100">
                          <a:effectLst/>
                        </a:rPr>
                        <a:t>08</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pPr>
                      <a:r>
                        <a:rPr lang="es-ES_tradnl" sz="2000" b="1" kern="100" dirty="0">
                          <a:effectLst/>
                        </a:rPr>
                        <a:t>GASTOS FINANCIEROS</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200000"/>
                        </a:lnSpc>
                      </a:pPr>
                      <a:r>
                        <a:rPr lang="es-ES_tradnl" sz="2000" b="1" kern="100">
                          <a:effectLst/>
                        </a:rPr>
                        <a:t> </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spcAft>
                          <a:spcPts val="800"/>
                        </a:spcAft>
                      </a:pPr>
                      <a:r>
                        <a:rPr lang="es-ES_tradnl" sz="2000" b="1" kern="100" dirty="0">
                          <a:effectLst/>
                        </a:rPr>
                        <a:t>8,440.48</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2993963"/>
                  </a:ext>
                </a:extLst>
              </a:tr>
              <a:tr h="642563">
                <a:tc>
                  <a:txBody>
                    <a:bodyPr/>
                    <a:lstStyle/>
                    <a:p>
                      <a:pPr marL="457200" algn="just">
                        <a:lnSpc>
                          <a:spcPct val="200000"/>
                        </a:lnSpc>
                        <a:spcAft>
                          <a:spcPts val="800"/>
                        </a:spcAft>
                      </a:pPr>
                      <a:r>
                        <a:rPr lang="es-ES_tradnl" sz="2000" b="1" kern="100">
                          <a:effectLst/>
                        </a:rPr>
                        <a:t>09</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2000" b="1" kern="100" dirty="0">
                          <a:effectLst/>
                        </a:rPr>
                        <a:t>SEGUROS DE VIDA, ACCIDENTES, VEHICULOS Y FIDELIDAD                    </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200000"/>
                        </a:lnSpc>
                      </a:pPr>
                      <a:r>
                        <a:rPr lang="es-ES_tradnl" sz="2000" b="1" kern="100" dirty="0">
                          <a:effectLst/>
                        </a:rPr>
                        <a:t> </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spcAft>
                          <a:spcPts val="800"/>
                        </a:spcAft>
                      </a:pPr>
                      <a:r>
                        <a:rPr lang="es-ES_tradnl" sz="2000" b="1" kern="100" dirty="0">
                          <a:effectLst/>
                        </a:rPr>
                        <a:t>21,50.18</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2810430"/>
                  </a:ext>
                </a:extLst>
              </a:tr>
              <a:tr h="642563">
                <a:tc>
                  <a:txBody>
                    <a:bodyPr/>
                    <a:lstStyle/>
                    <a:p>
                      <a:pPr marL="457200" algn="just">
                        <a:lnSpc>
                          <a:spcPct val="200000"/>
                        </a:lnSpc>
                        <a:spcAft>
                          <a:spcPts val="800"/>
                        </a:spcAft>
                      </a:pPr>
                      <a:r>
                        <a:rPr lang="es-ES_tradnl" sz="2000" b="1" kern="100">
                          <a:effectLst/>
                        </a:rPr>
                        <a:t>10</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2000" b="1" kern="100">
                          <a:effectLst/>
                        </a:rPr>
                        <a:t>MATRICULACION SPART Y REGULARIZACION DEL PARQUE  AUTOMOTOR</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200000"/>
                        </a:lnSpc>
                      </a:pPr>
                      <a:r>
                        <a:rPr lang="es-ES_tradnl" sz="2000" b="1" kern="100">
                          <a:effectLst/>
                        </a:rPr>
                        <a:t> </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spcAft>
                          <a:spcPts val="800"/>
                        </a:spcAft>
                      </a:pPr>
                      <a:r>
                        <a:rPr lang="es-ES_tradnl" sz="2000" b="1" kern="100" dirty="0">
                          <a:effectLst/>
                        </a:rPr>
                        <a:t>1,350.47</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857933"/>
                  </a:ext>
                </a:extLst>
              </a:tr>
              <a:tr h="642563">
                <a:tc>
                  <a:txBody>
                    <a:bodyPr/>
                    <a:lstStyle/>
                    <a:p>
                      <a:pPr marL="457200" algn="just">
                        <a:lnSpc>
                          <a:spcPct val="200000"/>
                        </a:lnSpc>
                      </a:pPr>
                      <a:r>
                        <a:rPr lang="es-ES_tradnl" sz="2000" b="1" kern="100">
                          <a:effectLst/>
                        </a:rPr>
                        <a:t>11</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pPr>
                      <a:r>
                        <a:rPr lang="es-ES_tradnl" sz="2000" b="1" kern="100" dirty="0">
                          <a:effectLst/>
                        </a:rPr>
                        <a:t>BIENES DE LARGA DURACIÓN   </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200000"/>
                        </a:lnSpc>
                      </a:pPr>
                      <a:r>
                        <a:rPr lang="es-ES_tradnl" sz="2000" b="1" kern="100">
                          <a:effectLst/>
                        </a:rPr>
                        <a:t> </a:t>
                      </a:r>
                      <a:endParaRPr lang="es-EC"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200000"/>
                        </a:lnSpc>
                        <a:spcAft>
                          <a:spcPts val="800"/>
                        </a:spcAft>
                      </a:pPr>
                      <a:r>
                        <a:rPr lang="es-ES_tradnl" sz="2000" b="1" kern="100" dirty="0">
                          <a:effectLst/>
                        </a:rPr>
                        <a:t>38,420.61</a:t>
                      </a:r>
                      <a:endParaRPr lang="es-EC"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9878689"/>
                  </a:ext>
                </a:extLst>
              </a:tr>
            </a:tbl>
          </a:graphicData>
        </a:graphic>
      </p:graphicFrame>
    </p:spTree>
    <p:extLst>
      <p:ext uri="{BB962C8B-B14F-4D97-AF65-F5344CB8AC3E}">
        <p14:creationId xmlns:p14="http://schemas.microsoft.com/office/powerpoint/2010/main" val="80580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72F3-AC83-3AF4-B221-C22E37F26A31}"/>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D107862D-9DA2-1394-C59F-2CA4F7A96791}"/>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69638"/>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2C49698D-C009-E04F-E737-26B2D00597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40470" y="-28162"/>
            <a:ext cx="1380566" cy="1380566"/>
          </a:xfrm>
          <a:prstGeom prst="rect">
            <a:avLst/>
          </a:prstGeom>
        </p:spPr>
      </p:pic>
      <p:sp>
        <p:nvSpPr>
          <p:cNvPr id="2" name="Rectángulo 1">
            <a:extLst>
              <a:ext uri="{FF2B5EF4-FFF2-40B4-BE49-F238E27FC236}">
                <a16:creationId xmlns:a16="http://schemas.microsoft.com/office/drawing/2014/main" id="{D3D76B7B-DCCE-25B5-7DFB-31C1D2E65A49}"/>
              </a:ext>
            </a:extLst>
          </p:cNvPr>
          <p:cNvSpPr/>
          <p:nvPr/>
        </p:nvSpPr>
        <p:spPr>
          <a:xfrm>
            <a:off x="945080" y="1155658"/>
            <a:ext cx="4075155" cy="646331"/>
          </a:xfrm>
          <a:prstGeom prst="rect">
            <a:avLst/>
          </a:prstGeom>
        </p:spPr>
        <p:txBody>
          <a:bodyPr wrap="none">
            <a:spAutoFit/>
          </a:bodyPr>
          <a:lstStyle/>
          <a:p>
            <a:pPr>
              <a:defRPr/>
            </a:pPr>
            <a:r>
              <a:rPr lang="es-ES" sz="3600" b="1" u="sng" kern="0" dirty="0">
                <a:solidFill>
                  <a:prstClr val="black"/>
                </a:solidFill>
                <a:latin typeface="Amasis MT Pro Black" panose="02040A04050005020304" pitchFamily="18" charset="0"/>
                <a:ea typeface="+mj-ea"/>
                <a:cs typeface="+mj-cs"/>
              </a:rPr>
              <a:t>ADQUISICIONES</a:t>
            </a:r>
            <a:endParaRPr lang="en-US" sz="1400" u="sng" kern="0" dirty="0">
              <a:solidFill>
                <a:sysClr val="windowText" lastClr="000000"/>
              </a:solidFill>
            </a:endParaRPr>
          </a:p>
        </p:txBody>
      </p:sp>
      <p:pic>
        <p:nvPicPr>
          <p:cNvPr id="4" name="Imagen 3">
            <a:extLst>
              <a:ext uri="{FF2B5EF4-FFF2-40B4-BE49-F238E27FC236}">
                <a16:creationId xmlns:a16="http://schemas.microsoft.com/office/drawing/2014/main" id="{CB469E1A-25D6-D65F-570F-A985FC0100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95" t="31041" r="34560" b="23808"/>
          <a:stretch>
            <a:fillRect/>
          </a:stretch>
        </p:blipFill>
        <p:spPr bwMode="auto">
          <a:xfrm>
            <a:off x="400049" y="1801989"/>
            <a:ext cx="2890017" cy="2375564"/>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06B10652-AB5B-15F3-EEB6-2372C52555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5626" y="1742255"/>
            <a:ext cx="2962686" cy="2435297"/>
          </a:xfrm>
          <a:prstGeom prst="rect">
            <a:avLst/>
          </a:prstGeom>
        </p:spPr>
      </p:pic>
      <p:pic>
        <p:nvPicPr>
          <p:cNvPr id="6" name="Imagen 5">
            <a:extLst>
              <a:ext uri="{FF2B5EF4-FFF2-40B4-BE49-F238E27FC236}">
                <a16:creationId xmlns:a16="http://schemas.microsoft.com/office/drawing/2014/main" id="{9E27ED62-B3F7-F862-DA48-0E97A19D3BFD}"/>
              </a:ext>
            </a:extLst>
          </p:cNvPr>
          <p:cNvPicPr>
            <a:picLocks noChangeAspect="1"/>
          </p:cNvPicPr>
          <p:nvPr/>
        </p:nvPicPr>
        <p:blipFill rotWithShape="1">
          <a:blip r:embed="rId7">
            <a:extLst>
              <a:ext uri="{28A0092B-C50C-407E-A947-70E740481C1C}">
                <a14:useLocalDpi xmlns:a14="http://schemas.microsoft.com/office/drawing/2010/main" val="0"/>
              </a:ext>
            </a:extLst>
          </a:blip>
          <a:srcRect l="50094" t="29787" r="26799" b="21614"/>
          <a:stretch>
            <a:fillRect/>
          </a:stretch>
        </p:blipFill>
        <p:spPr bwMode="auto">
          <a:xfrm>
            <a:off x="6783872" y="1688548"/>
            <a:ext cx="2962686" cy="2489004"/>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078DD7F7-FCAF-5574-517B-F9C3CF2E36F0}"/>
              </a:ext>
            </a:extLst>
          </p:cNvPr>
          <p:cNvPicPr>
            <a:picLocks noChangeAspect="1"/>
          </p:cNvPicPr>
          <p:nvPr/>
        </p:nvPicPr>
        <p:blipFill>
          <a:blip r:embed="rId8"/>
          <a:stretch>
            <a:fillRect/>
          </a:stretch>
        </p:blipFill>
        <p:spPr>
          <a:xfrm>
            <a:off x="400049" y="4231259"/>
            <a:ext cx="2459692" cy="2173840"/>
          </a:xfrm>
          <a:prstGeom prst="rect">
            <a:avLst/>
          </a:prstGeom>
        </p:spPr>
      </p:pic>
      <p:pic>
        <p:nvPicPr>
          <p:cNvPr id="10" name="Imagen 9">
            <a:extLst>
              <a:ext uri="{FF2B5EF4-FFF2-40B4-BE49-F238E27FC236}">
                <a16:creationId xmlns:a16="http://schemas.microsoft.com/office/drawing/2014/main" id="{A066B571-CABD-BF71-602C-AA932F2F808A}"/>
              </a:ext>
            </a:extLst>
          </p:cNvPr>
          <p:cNvPicPr>
            <a:picLocks noChangeAspect="1"/>
          </p:cNvPicPr>
          <p:nvPr/>
        </p:nvPicPr>
        <p:blipFill>
          <a:blip r:embed="rId9"/>
          <a:srcRect r="50191"/>
          <a:stretch>
            <a:fillRect/>
          </a:stretch>
        </p:blipFill>
        <p:spPr>
          <a:xfrm>
            <a:off x="3290066" y="4271559"/>
            <a:ext cx="1464609" cy="2153690"/>
          </a:xfrm>
          <a:prstGeom prst="rect">
            <a:avLst/>
          </a:prstGeom>
        </p:spPr>
      </p:pic>
      <p:pic>
        <p:nvPicPr>
          <p:cNvPr id="11" name="Imagen 10">
            <a:extLst>
              <a:ext uri="{FF2B5EF4-FFF2-40B4-BE49-F238E27FC236}">
                <a16:creationId xmlns:a16="http://schemas.microsoft.com/office/drawing/2014/main" id="{0F8B5149-97D9-DFF1-52C1-9CCBC391EF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5413142" y="4043417"/>
            <a:ext cx="2153690" cy="2609973"/>
          </a:xfrm>
          <a:prstGeom prst="rect">
            <a:avLst/>
          </a:prstGeom>
        </p:spPr>
      </p:pic>
      <p:pic>
        <p:nvPicPr>
          <p:cNvPr id="12" name="Imagen 11">
            <a:extLst>
              <a:ext uri="{FF2B5EF4-FFF2-40B4-BE49-F238E27FC236}">
                <a16:creationId xmlns:a16="http://schemas.microsoft.com/office/drawing/2014/main" id="{B5A0FD2C-8DC1-E032-7BCC-A00F77A709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807" t="20694" r="32091" b="8131"/>
          <a:stretch>
            <a:fillRect/>
          </a:stretch>
        </p:blipFill>
        <p:spPr bwMode="auto">
          <a:xfrm>
            <a:off x="7974268" y="4271558"/>
            <a:ext cx="1886908" cy="2153691"/>
          </a:xfrm>
          <a:prstGeom prst="rect">
            <a:avLst/>
          </a:prstGeom>
          <a:ln>
            <a:noFill/>
          </a:ln>
          <a:extLst>
            <a:ext uri="{53640926-AAD7-44D8-BBD7-CCE9431645EC}">
              <a14:shadowObscured xmlns:a14="http://schemas.microsoft.com/office/drawing/2010/main"/>
            </a:ext>
          </a:extLst>
        </p:spPr>
      </p:pic>
      <p:sp>
        <p:nvSpPr>
          <p:cNvPr id="13" name="Rectángulo 12">
            <a:extLst>
              <a:ext uri="{FF2B5EF4-FFF2-40B4-BE49-F238E27FC236}">
                <a16:creationId xmlns:a16="http://schemas.microsoft.com/office/drawing/2014/main" id="{8E3A97E4-A293-D55B-F2BD-5E3FE7D39DF7}"/>
              </a:ext>
            </a:extLst>
          </p:cNvPr>
          <p:cNvSpPr/>
          <p:nvPr/>
        </p:nvSpPr>
        <p:spPr>
          <a:xfrm>
            <a:off x="9861176" y="3429000"/>
            <a:ext cx="2295350" cy="1077218"/>
          </a:xfrm>
          <a:prstGeom prst="rect">
            <a:avLst/>
          </a:prstGeom>
        </p:spPr>
        <p:txBody>
          <a:bodyPr wrap="square">
            <a:spAutoFit/>
          </a:bodyPr>
          <a:lstStyle/>
          <a:p>
            <a:pPr algn="ctr">
              <a:defRPr/>
            </a:pPr>
            <a:r>
              <a:rPr lang="es-ES" sz="3200" b="1" kern="0" dirty="0">
                <a:solidFill>
                  <a:prstClr val="black"/>
                </a:solidFill>
                <a:ea typeface="+mj-ea"/>
                <a:cs typeface="+mj-cs"/>
              </a:rPr>
              <a:t>INFIMA </a:t>
            </a:r>
          </a:p>
          <a:p>
            <a:pPr algn="ctr">
              <a:defRPr/>
            </a:pPr>
            <a:r>
              <a:rPr lang="es-ES" sz="3200" b="1" kern="0" dirty="0">
                <a:solidFill>
                  <a:prstClr val="black"/>
                </a:solidFill>
                <a:ea typeface="+mj-ea"/>
                <a:cs typeface="+mj-cs"/>
              </a:rPr>
              <a:t>CUANTIA</a:t>
            </a:r>
            <a:endParaRPr lang="en-US" sz="3200" kern="0" dirty="0">
              <a:solidFill>
                <a:sysClr val="windowText" lastClr="000000"/>
              </a:solidFill>
            </a:endParaRPr>
          </a:p>
        </p:txBody>
      </p:sp>
    </p:spTree>
    <p:extLst>
      <p:ext uri="{BB962C8B-B14F-4D97-AF65-F5344CB8AC3E}">
        <p14:creationId xmlns:p14="http://schemas.microsoft.com/office/powerpoint/2010/main" val="4011646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256C3-4C98-ED37-96D3-B5F6C3ECCD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AB9D14-EA37-E57E-0EE3-7A50A70DF056}"/>
              </a:ext>
            </a:extLst>
          </p:cNvPr>
          <p:cNvSpPr>
            <a:spLocks noGrp="1"/>
          </p:cNvSpPr>
          <p:nvPr>
            <p:ph type="title"/>
          </p:nvPr>
        </p:nvSpPr>
        <p:spPr>
          <a:xfrm>
            <a:off x="813816" y="893173"/>
            <a:ext cx="5577962" cy="259891"/>
          </a:xfrm>
        </p:spPr>
        <p:txBody>
          <a:bodyPr>
            <a:normAutofit fontScale="90000"/>
          </a:bodyPr>
          <a:lstStyle/>
          <a:p>
            <a:r>
              <a:rPr lang="es-ES" dirty="0">
                <a:latin typeface="Amasis MT Pro Black" panose="02040A04050005020304" pitchFamily="18" charset="0"/>
              </a:rPr>
              <a:t>Marco legal</a:t>
            </a:r>
            <a:br>
              <a:rPr lang="es-ES" sz="3200" dirty="0">
                <a:latin typeface="Amasis MT Pro Black" panose="02040A04050005020304" pitchFamily="18" charset="0"/>
              </a:rPr>
            </a:br>
            <a:endParaRPr lang="en-US" dirty="0"/>
          </a:p>
        </p:txBody>
      </p:sp>
      <p:pic>
        <p:nvPicPr>
          <p:cNvPr id="2" name="Imagen 1">
            <a:extLst>
              <a:ext uri="{FF2B5EF4-FFF2-40B4-BE49-F238E27FC236}">
                <a16:creationId xmlns:a16="http://schemas.microsoft.com/office/drawing/2014/main" id="{DDB52DFA-E714-7066-CCD6-E763128648B5}"/>
              </a:ext>
            </a:extLst>
          </p:cNvPr>
          <p:cNvPicPr>
            <a:picLocks noChangeAspect="1"/>
          </p:cNvPicPr>
          <p:nvPr/>
        </p:nvPicPr>
        <p:blipFill>
          <a:blip r:embed="rId2"/>
          <a:stretch>
            <a:fillRect/>
          </a:stretch>
        </p:blipFill>
        <p:spPr>
          <a:xfrm rot="16200000">
            <a:off x="3206851" y="-2613554"/>
            <a:ext cx="599751" cy="7013453"/>
          </a:xfrm>
          <a:prstGeom prst="rect">
            <a:avLst/>
          </a:prstGeom>
        </p:spPr>
      </p:pic>
      <p:pic>
        <p:nvPicPr>
          <p:cNvPr id="5" name="Imagen 4" descr="Diagrama&#10;&#10;Descripción generada automáticamente">
            <a:extLst>
              <a:ext uri="{FF2B5EF4-FFF2-40B4-BE49-F238E27FC236}">
                <a16:creationId xmlns:a16="http://schemas.microsoft.com/office/drawing/2014/main" id="{85CC03E2-541D-5853-979F-CCE4AFEF65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3929368" y="245576"/>
            <a:ext cx="472365" cy="485865"/>
          </a:xfrm>
          <a:prstGeom prst="rect">
            <a:avLst/>
          </a:prstGeom>
        </p:spPr>
      </p:pic>
      <p:sp>
        <p:nvSpPr>
          <p:cNvPr id="7" name="CuadroTexto 6">
            <a:extLst>
              <a:ext uri="{FF2B5EF4-FFF2-40B4-BE49-F238E27FC236}">
                <a16:creationId xmlns:a16="http://schemas.microsoft.com/office/drawing/2014/main" id="{518CDB05-AEE4-CAAA-55AA-46169029CB72}"/>
              </a:ext>
            </a:extLst>
          </p:cNvPr>
          <p:cNvSpPr txBox="1"/>
          <p:nvPr/>
        </p:nvSpPr>
        <p:spPr>
          <a:xfrm>
            <a:off x="138202" y="1516513"/>
            <a:ext cx="11915595" cy="5242461"/>
          </a:xfrm>
          <a:prstGeom prst="rect">
            <a:avLst/>
          </a:prstGeom>
          <a:noFill/>
        </p:spPr>
        <p:txBody>
          <a:bodyPr wrap="square">
            <a:spAutoFit/>
          </a:bodyPr>
          <a:lstStyle/>
          <a:p>
            <a:pPr algn="just">
              <a:spcAft>
                <a:spcPts val="800"/>
              </a:spcAft>
              <a:buNone/>
            </a:pP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Que, el artículo 1 de la Constitución de la República del Ecuador establece que el Ecuador es un Estado constitucional de derechos y justicia social, democrático, soberano, independiente, unitario, intercultural, plurinacional y laico. Se organiza en forma de república y se gobierna de manera descentralizada.</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buNone/>
            </a:pP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Que, el literal g) del artículo  7 de la Ley Orgánica De Transparencia Y Acceso a La Información Pública, indica sobre la  Información total sobre el presupuesto anual que administra la institución, especificando ingresos, gastos, financiamiento y resultados operativos de conformidad con los clasificadores presupuestales, así como liquidación del presupuesto, especificando destinatarios de la entrega de recursos públicos.</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buNone/>
            </a:pP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Que, el art 89 de Ley Orgánica De Participación Ciudadana,</a:t>
            </a:r>
            <a:r>
              <a:rPr lang="es-ES_tradnl"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se concibe la rendición de cuentas como un proceso sistemático, deliberado, interactivo y universal, que involucra a autoridades, funcionarias y funcionarios o sus representantes y representantes legales, según sea el caso, que estén obligadas u obligados a informar y someterse a evaluación de la ciudadanía por las acciones u omisiones en el ejercicio de su gestión y en la administración de recursos públicos.</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buNone/>
            </a:pP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Que, el art. 9  de la Ley Orgánica Del Consejo De Participación Ciudadana Y Control Social , señala que es atribución del Consejo de Participación Ciudadana y Control Social establecer mecanismos para someter a evaluación de la sociedad, las acciones del Estado y de las personas jurídicas del sector privado que presten servicios públicos, manejen recursos públicos o desarrollen actividades de interés público; con atención al enfoque de derechos, a los resultados esperados y obtenidos, a los recursos financieros empleados y a los métodos utilizados sobre su gestión.</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buNone/>
            </a:pP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La rendición de cuentas será un proceso participativo, periódico, oportuno, claro y veraz, con información precisa, suficiente y con lenguaje asequible. La rendición de cuentas se realizará al menos una vez al año y su convocatoria será amplia, a todos los sectores de la sociedad relacionados y debidamente publicitada</a:t>
            </a:r>
            <a:r>
              <a:rPr lang="es-ES_tradnl" sz="1200" b="1" kern="100" dirty="0">
                <a:effectLst/>
                <a:latin typeface="Arial" panose="020B0604020202020204" pitchFamily="34" charset="0"/>
                <a:ea typeface="Calibri" panose="020F0502020204030204" pitchFamily="34" charset="0"/>
                <a:cs typeface="Times New Roman" panose="02020603050405020304" pitchFamily="18" charset="0"/>
              </a:rPr>
              <a:t>.</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buNone/>
            </a:pP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Que, el artículo 4 de Código Orgánico De Entidades De Seguridad Ciudadana Y Orden Público, señala que </a:t>
            </a:r>
            <a:r>
              <a:rPr lang="es-ES_tradnl" sz="1200" kern="100" dirty="0">
                <a:effectLst/>
                <a:latin typeface="Calibri" panose="020F0502020204030204" pitchFamily="34" charset="0"/>
                <a:ea typeface="Calibri" panose="020F0502020204030204" pitchFamily="34" charset="0"/>
                <a:cs typeface="Times New Roman" panose="02020603050405020304" pitchFamily="18" charset="0"/>
              </a:rPr>
              <a:t>Los</a:t>
            </a: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 Cuerpos de Bomberos son entidades de derecho público adscritas a los Gobiernos Autónomos Descentralizados municipales o metropolitanos, que prestan el servicio de prevención, protección, socorro y extinción de incendios, así como de apoyo en otros eventos adversos de origen natural o antrópico. Asimismo, efectúan acciones de salvamento con el propósito de precautelar la seguridad de la ciudadanía en su respectiva circunscripción territorial.</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buNone/>
            </a:pPr>
            <a:r>
              <a:rPr lang="es-ES_tradnl" sz="1200" kern="100" dirty="0">
                <a:effectLst/>
                <a:latin typeface="Arial" panose="020B0604020202020204" pitchFamily="34" charset="0"/>
                <a:ea typeface="Calibri" panose="020F0502020204030204" pitchFamily="34" charset="0"/>
                <a:cs typeface="Times New Roman" panose="02020603050405020304" pitchFamily="18" charset="0"/>
              </a:rPr>
              <a:t>Contarán con patrimonio y fondos propios, personalidad jurídica, autonomía administrativa, financiera, presupuestaria y operativa. Los recursos que les sean asignados por Ley se transferirán directamente a las cuentas de los Cuerpos de Bomberos.</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s-ES_tradnl" sz="1200" dirty="0">
                <a:effectLst/>
                <a:latin typeface="Arial" panose="020B0604020202020204" pitchFamily="34" charset="0"/>
                <a:ea typeface="Calibri" panose="020F0502020204030204" pitchFamily="34" charset="0"/>
              </a:rPr>
              <a:t>Que, el tercer inciso del artículo 140 Ibidem del COOTAD, establece que la gestión de los servicios de prevención, protección, socorro y extinción de incendios, que de acuerdo con la Constitución corresponde a los gobiernos autónomos descentralizados municipales se ejercerá con la Ley que regule la materia. Para tal efecto, los cuerpos de bomberos del país serán considerados como entidades adscritas a los gobiernos autónomos descentralizados municipales, quienes funcionarán con autonomía administrativa y financiera, presupuestaria y operativa, observando la Ley especial y normativas vigentes a las que estarán sujetos</a:t>
            </a:r>
            <a:endParaRPr lang="es-EC" sz="1200" dirty="0"/>
          </a:p>
        </p:txBody>
      </p:sp>
      <p:pic>
        <p:nvPicPr>
          <p:cNvPr id="8" name="Imagen 7">
            <a:extLst>
              <a:ext uri="{FF2B5EF4-FFF2-40B4-BE49-F238E27FC236}">
                <a16:creationId xmlns:a16="http://schemas.microsoft.com/office/drawing/2014/main" id="{3A96C833-AC8B-9C4C-970C-ED8EC58C1921}"/>
              </a:ext>
            </a:extLst>
          </p:cNvPr>
          <p:cNvPicPr>
            <a:picLocks noChangeAspect="1"/>
          </p:cNvPicPr>
          <p:nvPr/>
        </p:nvPicPr>
        <p:blipFill>
          <a:blip r:embed="rId5"/>
          <a:srcRect t="14166"/>
          <a:stretch/>
        </p:blipFill>
        <p:spPr>
          <a:xfrm rot="10800000">
            <a:off x="8820544" y="0"/>
            <a:ext cx="3371456" cy="1516513"/>
          </a:xfrm>
          <a:prstGeom prst="rect">
            <a:avLst/>
          </a:prstGeom>
        </p:spPr>
      </p:pic>
    </p:spTree>
    <p:extLst>
      <p:ext uri="{BB962C8B-B14F-4D97-AF65-F5344CB8AC3E}">
        <p14:creationId xmlns:p14="http://schemas.microsoft.com/office/powerpoint/2010/main" val="2497907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0D9C-37F3-CB51-B8B5-2B5687DF58D2}"/>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A4A970CE-F2F4-37DA-0F21-D622FD1EBE5B}"/>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69638"/>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4428672C-E892-B656-8AE1-33F0FADE42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40470" y="-28162"/>
            <a:ext cx="1380566" cy="1380566"/>
          </a:xfrm>
          <a:prstGeom prst="rect">
            <a:avLst/>
          </a:prstGeom>
        </p:spPr>
      </p:pic>
      <p:sp>
        <p:nvSpPr>
          <p:cNvPr id="2" name="Rectángulo 1">
            <a:extLst>
              <a:ext uri="{FF2B5EF4-FFF2-40B4-BE49-F238E27FC236}">
                <a16:creationId xmlns:a16="http://schemas.microsoft.com/office/drawing/2014/main" id="{6D488231-45CF-1726-3AA7-C49BDDF45CBB}"/>
              </a:ext>
            </a:extLst>
          </p:cNvPr>
          <p:cNvSpPr/>
          <p:nvPr/>
        </p:nvSpPr>
        <p:spPr>
          <a:xfrm>
            <a:off x="945080" y="1155658"/>
            <a:ext cx="4075155" cy="646331"/>
          </a:xfrm>
          <a:prstGeom prst="rect">
            <a:avLst/>
          </a:prstGeom>
        </p:spPr>
        <p:txBody>
          <a:bodyPr wrap="none">
            <a:spAutoFit/>
          </a:bodyPr>
          <a:lstStyle/>
          <a:p>
            <a:pPr>
              <a:defRPr/>
            </a:pPr>
            <a:r>
              <a:rPr lang="es-ES" sz="3600" b="1" u="sng" kern="0" dirty="0">
                <a:solidFill>
                  <a:prstClr val="black"/>
                </a:solidFill>
                <a:latin typeface="Amasis MT Pro Black" panose="02040A04050005020304" pitchFamily="18" charset="0"/>
                <a:ea typeface="+mj-ea"/>
                <a:cs typeface="+mj-cs"/>
              </a:rPr>
              <a:t>ADQUISICIONES</a:t>
            </a:r>
            <a:endParaRPr lang="en-US" sz="1400" u="sng" kern="0" dirty="0">
              <a:solidFill>
                <a:sysClr val="windowText" lastClr="000000"/>
              </a:solidFill>
            </a:endParaRPr>
          </a:p>
        </p:txBody>
      </p:sp>
      <p:pic>
        <p:nvPicPr>
          <p:cNvPr id="3" name="Imagen 2">
            <a:extLst>
              <a:ext uri="{FF2B5EF4-FFF2-40B4-BE49-F238E27FC236}">
                <a16:creationId xmlns:a16="http://schemas.microsoft.com/office/drawing/2014/main" id="{696DED2E-7164-D1B4-2943-0B9D15AC9B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79" t="36998" r="12689" b="17224"/>
          <a:stretch>
            <a:fillRect/>
          </a:stretch>
        </p:blipFill>
        <p:spPr bwMode="auto">
          <a:xfrm>
            <a:off x="191881" y="1943014"/>
            <a:ext cx="3322284" cy="2126961"/>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43C65748-4C40-C831-CD50-156981E17A36}"/>
              </a:ext>
            </a:extLst>
          </p:cNvPr>
          <p:cNvPicPr>
            <a:picLocks noChangeAspect="1"/>
          </p:cNvPicPr>
          <p:nvPr/>
        </p:nvPicPr>
        <p:blipFill rotWithShape="1">
          <a:blip r:embed="rId6">
            <a:extLst>
              <a:ext uri="{28A0092B-C50C-407E-A947-70E740481C1C}">
                <a14:useLocalDpi xmlns:a14="http://schemas.microsoft.com/office/drawing/2010/main" val="0"/>
              </a:ext>
            </a:extLst>
          </a:blip>
          <a:srcRect l="22930" t="31668" r="46907" b="19105"/>
          <a:stretch>
            <a:fillRect/>
          </a:stretch>
        </p:blipFill>
        <p:spPr bwMode="auto">
          <a:xfrm>
            <a:off x="3666807" y="1943014"/>
            <a:ext cx="2070605" cy="2118539"/>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5A06DEAF-B796-1D89-2DA6-91C49E3923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458" t="26652" r="21332" b="13461"/>
          <a:stretch>
            <a:fillRect/>
          </a:stretch>
        </p:blipFill>
        <p:spPr bwMode="auto">
          <a:xfrm>
            <a:off x="5890053" y="1943014"/>
            <a:ext cx="3110511" cy="2215602"/>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14009A4E-26BD-5EB4-46DD-E930E0A597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691" t="31982" r="27857" b="23495"/>
          <a:stretch>
            <a:fillRect/>
          </a:stretch>
        </p:blipFill>
        <p:spPr bwMode="auto">
          <a:xfrm>
            <a:off x="191881" y="4211000"/>
            <a:ext cx="3322284" cy="2266604"/>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E71A288C-5900-344B-A02D-2B0E22C569E8}"/>
              </a:ext>
            </a:extLst>
          </p:cNvPr>
          <p:cNvPicPr>
            <a:picLocks noChangeAspect="1"/>
          </p:cNvPicPr>
          <p:nvPr/>
        </p:nvPicPr>
        <p:blipFill rotWithShape="1">
          <a:blip r:embed="rId9">
            <a:extLst>
              <a:ext uri="{28A0092B-C50C-407E-A947-70E740481C1C}">
                <a14:useLocalDpi xmlns:a14="http://schemas.microsoft.com/office/drawing/2010/main" val="0"/>
              </a:ext>
            </a:extLst>
          </a:blip>
          <a:srcRect l="34955" t="33236" r="31562" b="23181"/>
          <a:stretch>
            <a:fillRect/>
          </a:stretch>
        </p:blipFill>
        <p:spPr bwMode="auto">
          <a:xfrm>
            <a:off x="3735407" y="4164104"/>
            <a:ext cx="2539887" cy="2359436"/>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BE93A7E2-CB32-3B75-790E-65A6FAD2118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875" t="31982" r="7397" b="20359"/>
          <a:stretch>
            <a:fillRect/>
          </a:stretch>
        </p:blipFill>
        <p:spPr bwMode="auto">
          <a:xfrm>
            <a:off x="6320359" y="4211000"/>
            <a:ext cx="4909985" cy="2215602"/>
          </a:xfrm>
          <a:prstGeom prst="rect">
            <a:avLst/>
          </a:prstGeom>
          <a:ln>
            <a:noFill/>
          </a:ln>
          <a:extLst>
            <a:ext uri="{53640926-AAD7-44D8-BBD7-CCE9431645EC}">
              <a14:shadowObscured xmlns:a14="http://schemas.microsoft.com/office/drawing/2010/main"/>
            </a:ext>
          </a:extLst>
        </p:spPr>
      </p:pic>
      <p:sp>
        <p:nvSpPr>
          <p:cNvPr id="19" name="Rectángulo 18">
            <a:extLst>
              <a:ext uri="{FF2B5EF4-FFF2-40B4-BE49-F238E27FC236}">
                <a16:creationId xmlns:a16="http://schemas.microsoft.com/office/drawing/2014/main" id="{959A97A3-41BE-89A4-475C-D8BD2E769FAC}"/>
              </a:ext>
            </a:extLst>
          </p:cNvPr>
          <p:cNvSpPr/>
          <p:nvPr/>
        </p:nvSpPr>
        <p:spPr>
          <a:xfrm>
            <a:off x="8775351" y="2890391"/>
            <a:ext cx="2877864" cy="1077218"/>
          </a:xfrm>
          <a:prstGeom prst="rect">
            <a:avLst/>
          </a:prstGeom>
        </p:spPr>
        <p:txBody>
          <a:bodyPr wrap="square">
            <a:spAutoFit/>
          </a:bodyPr>
          <a:lstStyle/>
          <a:p>
            <a:pPr algn="ctr">
              <a:defRPr/>
            </a:pPr>
            <a:r>
              <a:rPr lang="en-US" sz="3200" b="1" kern="0" dirty="0">
                <a:solidFill>
                  <a:sysClr val="windowText" lastClr="000000"/>
                </a:solidFill>
              </a:rPr>
              <a:t>CATALOGO ELECTRONICO</a:t>
            </a:r>
          </a:p>
        </p:txBody>
      </p:sp>
    </p:spTree>
    <p:extLst>
      <p:ext uri="{BB962C8B-B14F-4D97-AF65-F5344CB8AC3E}">
        <p14:creationId xmlns:p14="http://schemas.microsoft.com/office/powerpoint/2010/main" val="3984558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EC2CB-7D88-DA68-C0DB-7AA5E51C1DCC}"/>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F2FDBD9D-439C-2F37-4601-F136833512A1}"/>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69638"/>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2FC76799-20EF-B78D-972A-5CDC141353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30638" y="0"/>
            <a:ext cx="1077150" cy="1077150"/>
          </a:xfrm>
          <a:prstGeom prst="rect">
            <a:avLst/>
          </a:prstGeom>
        </p:spPr>
      </p:pic>
      <p:sp>
        <p:nvSpPr>
          <p:cNvPr id="2" name="Rectángulo 1">
            <a:extLst>
              <a:ext uri="{FF2B5EF4-FFF2-40B4-BE49-F238E27FC236}">
                <a16:creationId xmlns:a16="http://schemas.microsoft.com/office/drawing/2014/main" id="{85E569AC-46C1-6475-7ED9-0A447E83D5E6}"/>
              </a:ext>
            </a:extLst>
          </p:cNvPr>
          <p:cNvSpPr/>
          <p:nvPr/>
        </p:nvSpPr>
        <p:spPr>
          <a:xfrm>
            <a:off x="945080" y="1155658"/>
            <a:ext cx="4075155" cy="646331"/>
          </a:xfrm>
          <a:prstGeom prst="rect">
            <a:avLst/>
          </a:prstGeom>
        </p:spPr>
        <p:txBody>
          <a:bodyPr wrap="none">
            <a:spAutoFit/>
          </a:bodyPr>
          <a:lstStyle/>
          <a:p>
            <a:pPr>
              <a:defRPr/>
            </a:pPr>
            <a:r>
              <a:rPr lang="es-ES" sz="3600" b="1" u="sng" kern="0" dirty="0">
                <a:solidFill>
                  <a:prstClr val="black"/>
                </a:solidFill>
                <a:latin typeface="Amasis MT Pro Black" panose="02040A04050005020304" pitchFamily="18" charset="0"/>
                <a:ea typeface="+mj-ea"/>
                <a:cs typeface="+mj-cs"/>
              </a:rPr>
              <a:t>ADQUISICIONES</a:t>
            </a:r>
            <a:endParaRPr lang="en-US" sz="1400" u="sng" kern="0" dirty="0">
              <a:solidFill>
                <a:sysClr val="windowText" lastClr="000000"/>
              </a:solidFill>
            </a:endParaRPr>
          </a:p>
        </p:txBody>
      </p:sp>
      <p:sp>
        <p:nvSpPr>
          <p:cNvPr id="5" name="CuadroTexto 4">
            <a:extLst>
              <a:ext uri="{FF2B5EF4-FFF2-40B4-BE49-F238E27FC236}">
                <a16:creationId xmlns:a16="http://schemas.microsoft.com/office/drawing/2014/main" id="{103A7AA7-ADB7-46C2-CEB3-B2930163C5AD}"/>
              </a:ext>
            </a:extLst>
          </p:cNvPr>
          <p:cNvSpPr txBox="1"/>
          <p:nvPr/>
        </p:nvSpPr>
        <p:spPr>
          <a:xfrm>
            <a:off x="892783" y="1801989"/>
            <a:ext cx="5203217" cy="3343736"/>
          </a:xfrm>
          <a:prstGeom prst="rect">
            <a:avLst/>
          </a:prstGeom>
          <a:noFill/>
        </p:spPr>
        <p:txBody>
          <a:bodyPr wrap="square">
            <a:spAutoFit/>
          </a:bodyPr>
          <a:lstStyle/>
          <a:p>
            <a:pPr>
              <a:lnSpc>
                <a:spcPct val="107000"/>
              </a:lnSpc>
              <a:spcAft>
                <a:spcPts val="800"/>
              </a:spcAft>
              <a:buNone/>
            </a:pPr>
            <a:r>
              <a:rPr lang="es-ES_tradnl" sz="2400" b="1" kern="100" dirty="0">
                <a:effectLst/>
                <a:ea typeface="Calibri" panose="020F0502020204030204" pitchFamily="34" charset="0"/>
                <a:cs typeface="Times New Roman" panose="02020603050405020304" pitchFamily="18" charset="0"/>
              </a:rPr>
              <a:t>Licitación;</a:t>
            </a:r>
            <a:endParaRPr lang="es-EC" sz="2400" kern="100" dirty="0">
              <a:effectLst/>
              <a:ea typeface="Calibri" panose="020F0502020204030204" pitchFamily="34" charset="0"/>
              <a:cs typeface="Times New Roman" panose="02020603050405020304" pitchFamily="18" charset="0"/>
            </a:endParaRPr>
          </a:p>
          <a:p>
            <a:pPr algn="just">
              <a:lnSpc>
                <a:spcPct val="107000"/>
              </a:lnSpc>
              <a:spcAft>
                <a:spcPts val="800"/>
              </a:spcAft>
              <a:buNone/>
            </a:pPr>
            <a:r>
              <a:rPr lang="es-ES_tradnl" sz="2400" kern="100" dirty="0">
                <a:effectLst/>
                <a:ea typeface="Calibri" panose="020F0502020204030204" pitchFamily="34" charset="0"/>
                <a:cs typeface="Times New Roman" panose="02020603050405020304" pitchFamily="18" charset="0"/>
              </a:rPr>
              <a:t>El proceso de licitación refiere a la contratación de una póliza de seguros de vida para el personal del Cuerpo de Bomberos Municipal de Piñas, quedado adjudicado a la compañía de SWEADEN Seguros.</a:t>
            </a:r>
            <a:endParaRPr lang="es-EC" sz="2400" kern="100" dirty="0">
              <a:effectLst/>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7D2C21F6-8FC7-E53B-5169-5BAFA5FAFDA8}"/>
              </a:ext>
            </a:extLst>
          </p:cNvPr>
          <p:cNvPicPr>
            <a:picLocks noChangeAspect="1"/>
          </p:cNvPicPr>
          <p:nvPr/>
        </p:nvPicPr>
        <p:blipFill>
          <a:blip r:embed="rId5"/>
          <a:stretch>
            <a:fillRect/>
          </a:stretch>
        </p:blipFill>
        <p:spPr>
          <a:xfrm>
            <a:off x="6378472" y="1077150"/>
            <a:ext cx="4623825" cy="5677287"/>
          </a:xfrm>
          <a:prstGeom prst="rect">
            <a:avLst/>
          </a:prstGeom>
        </p:spPr>
      </p:pic>
    </p:spTree>
    <p:extLst>
      <p:ext uri="{BB962C8B-B14F-4D97-AF65-F5344CB8AC3E}">
        <p14:creationId xmlns:p14="http://schemas.microsoft.com/office/powerpoint/2010/main" val="91570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B739-D217-9A61-C356-E92755AFA9B2}"/>
            </a:ext>
          </a:extLst>
        </p:cNvPr>
        <p:cNvGrpSpPr/>
        <p:nvPr/>
      </p:nvGrpSpPr>
      <p:grpSpPr>
        <a:xfrm>
          <a:off x="0" y="0"/>
          <a:ext cx="0" cy="0"/>
          <a:chOff x="0" y="0"/>
          <a:chExt cx="0" cy="0"/>
        </a:xfrm>
      </p:grpSpPr>
      <p:pic>
        <p:nvPicPr>
          <p:cNvPr id="8" name="Marcador de posición de imagen 20" descr="Patrón de fondo&#10;&#10;El contenido generado por IA puede ser incorrecto.">
            <a:extLst>
              <a:ext uri="{FF2B5EF4-FFF2-40B4-BE49-F238E27FC236}">
                <a16:creationId xmlns:a16="http://schemas.microsoft.com/office/drawing/2014/main" id="{7CDDE5F0-F307-F44F-C5E4-7055FDE16780}"/>
              </a:ext>
            </a:extLst>
          </p:cNvPr>
          <p:cNvPicPr>
            <a:picLocks noChangeAspect="1"/>
          </p:cNvPicPr>
          <p:nvPr/>
        </p:nvPicPr>
        <p:blipFill>
          <a:blip r:embed="rId2">
            <a:extLst>
              <a:ext uri="{28A0092B-C50C-407E-A947-70E740481C1C}">
                <a14:useLocalDpi xmlns:a14="http://schemas.microsoft.com/office/drawing/2010/main" val="0"/>
              </a:ext>
            </a:extLst>
          </a:blip>
          <a:srcRect t="46135" b="46135"/>
          <a:stretch>
            <a:fillRect/>
          </a:stretch>
        </p:blipFill>
        <p:spPr>
          <a:xfrm>
            <a:off x="0" y="-69638"/>
            <a:ext cx="12192000" cy="972457"/>
          </a:xfrm>
          <a:prstGeom prst="rect">
            <a:avLst/>
          </a:prstGeom>
        </p:spPr>
      </p:pic>
      <p:pic>
        <p:nvPicPr>
          <p:cNvPr id="9" name="Imagen 8" descr="Diagrama&#10;&#10;Descripción generada automáticamente">
            <a:extLst>
              <a:ext uri="{FF2B5EF4-FFF2-40B4-BE49-F238E27FC236}">
                <a16:creationId xmlns:a16="http://schemas.microsoft.com/office/drawing/2014/main" id="{3EABDE00-1C17-352F-C289-C25C4F242A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10040470" y="-28162"/>
            <a:ext cx="1380566" cy="1380566"/>
          </a:xfrm>
          <a:prstGeom prst="rect">
            <a:avLst/>
          </a:prstGeom>
        </p:spPr>
      </p:pic>
      <p:sp>
        <p:nvSpPr>
          <p:cNvPr id="2" name="Rectángulo 1">
            <a:extLst>
              <a:ext uri="{FF2B5EF4-FFF2-40B4-BE49-F238E27FC236}">
                <a16:creationId xmlns:a16="http://schemas.microsoft.com/office/drawing/2014/main" id="{93EFCD41-D0C7-AA6B-5493-A75FB001D622}"/>
              </a:ext>
            </a:extLst>
          </p:cNvPr>
          <p:cNvSpPr/>
          <p:nvPr/>
        </p:nvSpPr>
        <p:spPr>
          <a:xfrm>
            <a:off x="945080" y="970992"/>
            <a:ext cx="4075155" cy="646331"/>
          </a:xfrm>
          <a:prstGeom prst="rect">
            <a:avLst/>
          </a:prstGeom>
        </p:spPr>
        <p:txBody>
          <a:bodyPr wrap="none">
            <a:spAutoFit/>
          </a:bodyPr>
          <a:lstStyle/>
          <a:p>
            <a:pPr>
              <a:defRPr/>
            </a:pPr>
            <a:r>
              <a:rPr lang="es-ES" sz="3600" b="1" u="sng" kern="0" dirty="0">
                <a:solidFill>
                  <a:prstClr val="black"/>
                </a:solidFill>
                <a:latin typeface="Amasis MT Pro Black" panose="02040A04050005020304" pitchFamily="18" charset="0"/>
                <a:ea typeface="+mj-ea"/>
                <a:cs typeface="+mj-cs"/>
              </a:rPr>
              <a:t>ADQUISICIONES</a:t>
            </a:r>
            <a:endParaRPr lang="en-US" sz="1400" u="sng" kern="0" dirty="0">
              <a:solidFill>
                <a:sysClr val="windowText" lastClr="000000"/>
              </a:solidFill>
            </a:endParaRPr>
          </a:p>
        </p:txBody>
      </p:sp>
      <p:sp>
        <p:nvSpPr>
          <p:cNvPr id="10" name="Cuadro de texto 1">
            <a:extLst>
              <a:ext uri="{FF2B5EF4-FFF2-40B4-BE49-F238E27FC236}">
                <a16:creationId xmlns:a16="http://schemas.microsoft.com/office/drawing/2014/main" id="{445CC24A-B0B6-814A-1968-9B6C33672673}"/>
              </a:ext>
            </a:extLst>
          </p:cNvPr>
          <p:cNvSpPr txBox="1"/>
          <p:nvPr/>
        </p:nvSpPr>
        <p:spPr>
          <a:xfrm>
            <a:off x="575659" y="5759858"/>
            <a:ext cx="4382700" cy="646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buNone/>
            </a:pPr>
            <a:endParaRPr lang="es-EC" sz="2400" kern="100" dirty="0">
              <a:effectLst/>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20BB1CC3-8F66-792A-2079-4E5E181E18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84" r="9337" b="33725"/>
          <a:stretch>
            <a:fillRect/>
          </a:stretch>
        </p:blipFill>
        <p:spPr bwMode="auto">
          <a:xfrm>
            <a:off x="689431" y="1659541"/>
            <a:ext cx="4330804" cy="3676514"/>
          </a:xfrm>
          <a:prstGeom prst="rect">
            <a:avLst/>
          </a:prstGeom>
          <a:noFill/>
          <a:ln>
            <a:noFill/>
          </a:ln>
          <a:extLst>
            <a:ext uri="{53640926-AAD7-44D8-BBD7-CCE9431645EC}">
              <a14:shadowObscured xmlns:a14="http://schemas.microsoft.com/office/drawing/2010/main"/>
            </a:ext>
          </a:extLst>
        </p:spPr>
      </p:pic>
      <p:sp>
        <p:nvSpPr>
          <p:cNvPr id="4" name="CuadroTexto 3">
            <a:extLst>
              <a:ext uri="{FF2B5EF4-FFF2-40B4-BE49-F238E27FC236}">
                <a16:creationId xmlns:a16="http://schemas.microsoft.com/office/drawing/2014/main" id="{56CC5BDE-01B6-B4DA-40A2-0911B94C6F44}"/>
              </a:ext>
            </a:extLst>
          </p:cNvPr>
          <p:cNvSpPr txBox="1"/>
          <p:nvPr/>
        </p:nvSpPr>
        <p:spPr>
          <a:xfrm>
            <a:off x="735762" y="5429282"/>
            <a:ext cx="4238142" cy="740459"/>
          </a:xfrm>
          <a:prstGeom prst="rect">
            <a:avLst/>
          </a:prstGeom>
          <a:noFill/>
        </p:spPr>
        <p:txBody>
          <a:bodyPr wrap="square">
            <a:spAutoFit/>
          </a:bodyPr>
          <a:lstStyle/>
          <a:p>
            <a:pPr>
              <a:lnSpc>
                <a:spcPct val="107000"/>
              </a:lnSpc>
              <a:spcAft>
                <a:spcPts val="800"/>
              </a:spcAft>
              <a:buNone/>
            </a:pPr>
            <a:r>
              <a:rPr lang="es-ES" sz="2000" kern="100" dirty="0">
                <a:ea typeface="Calibri" panose="020F0502020204030204" pitchFamily="34" charset="0"/>
                <a:cs typeface="Times New Roman" panose="02020603050405020304" pitchFamily="18" charset="0"/>
              </a:rPr>
              <a:t>Compra de chasis </a:t>
            </a:r>
            <a:r>
              <a:rPr lang="es-ES" sz="2000" kern="100" dirty="0" err="1">
                <a:ea typeface="Calibri" panose="020F0502020204030204" pitchFamily="34" charset="0"/>
                <a:cs typeface="Times New Roman" panose="02020603050405020304" pitchFamily="18" charset="0"/>
              </a:rPr>
              <a:t>cabinado</a:t>
            </a:r>
            <a:r>
              <a:rPr lang="es-ES" sz="2000" kern="100" dirty="0">
                <a:ea typeface="Calibri" panose="020F0502020204030204" pitchFamily="34" charset="0"/>
                <a:cs typeface="Times New Roman" panose="02020603050405020304" pitchFamily="18" charset="0"/>
              </a:rPr>
              <a:t> por un valor de $ 95,500 </a:t>
            </a:r>
            <a:endParaRPr lang="es-EC" sz="2000" kern="100" dirty="0">
              <a:effectLst/>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728DF9CF-272E-1BF4-C3B3-9D75FDDD93FD}"/>
              </a:ext>
            </a:extLst>
          </p:cNvPr>
          <p:cNvSpPr txBox="1"/>
          <p:nvPr/>
        </p:nvSpPr>
        <p:spPr>
          <a:xfrm>
            <a:off x="5417574" y="5361821"/>
            <a:ext cx="6931742" cy="1169679"/>
          </a:xfrm>
          <a:prstGeom prst="rect">
            <a:avLst/>
          </a:prstGeom>
          <a:noFill/>
        </p:spPr>
        <p:txBody>
          <a:bodyPr wrap="square">
            <a:spAutoFit/>
          </a:bodyPr>
          <a:lstStyle/>
          <a:p>
            <a:pPr algn="just">
              <a:lnSpc>
                <a:spcPct val="107000"/>
              </a:lnSpc>
              <a:spcAft>
                <a:spcPts val="800"/>
              </a:spcAft>
              <a:buNone/>
            </a:pPr>
            <a:r>
              <a:rPr lang="es-ES" sz="1600" kern="100" dirty="0">
                <a:effectLst/>
                <a:ea typeface="Calibri" panose="020F0502020204030204" pitchFamily="34" charset="0"/>
                <a:cs typeface="Times New Roman" panose="02020603050405020304" pitchFamily="18" charset="0"/>
              </a:rPr>
              <a:t>Construcción de sistema contra incendios (Tanque Bomba etc</a:t>
            </a:r>
            <a:r>
              <a:rPr lang="es-ES" sz="1600" kern="100" dirty="0">
                <a:ea typeface="Calibri" panose="020F0502020204030204" pitchFamily="34" charset="0"/>
                <a:cs typeface="Times New Roman" panose="02020603050405020304" pitchFamily="18" charset="0"/>
              </a:rPr>
              <a:t>.) proceso adjudicado en el año 2024 con un anticipo del 50%  de $36,000 y la  entrega total  el 17 marzo del  2025 cancelando así el 100% por 72,000  del producto adquirido</a:t>
            </a:r>
            <a:r>
              <a:rPr lang="es-ES" kern="100" dirty="0">
                <a:ea typeface="Calibri" panose="020F0502020204030204" pitchFamily="34" charset="0"/>
                <a:cs typeface="Times New Roman" panose="02020603050405020304" pitchFamily="18" charset="0"/>
              </a:rPr>
              <a:t>.</a:t>
            </a:r>
            <a:endParaRPr lang="es-EC" kern="100" dirty="0">
              <a:effectLs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571F8552-54D5-555A-2E72-30556960B9D2}"/>
              </a:ext>
            </a:extLst>
          </p:cNvPr>
          <p:cNvPicPr>
            <a:picLocks noChangeAspect="1"/>
          </p:cNvPicPr>
          <p:nvPr/>
        </p:nvPicPr>
        <p:blipFill>
          <a:blip r:embed="rId6"/>
          <a:stretch>
            <a:fillRect/>
          </a:stretch>
        </p:blipFill>
        <p:spPr>
          <a:xfrm>
            <a:off x="5222634" y="1617134"/>
            <a:ext cx="6792684" cy="3676514"/>
          </a:xfrm>
          <a:prstGeom prst="rect">
            <a:avLst/>
          </a:prstGeom>
        </p:spPr>
      </p:pic>
      <p:sp>
        <p:nvSpPr>
          <p:cNvPr id="12" name="CuadroTexto 11">
            <a:extLst>
              <a:ext uri="{FF2B5EF4-FFF2-40B4-BE49-F238E27FC236}">
                <a16:creationId xmlns:a16="http://schemas.microsoft.com/office/drawing/2014/main" id="{356ACEFE-0826-8C16-806F-6B73D11A2F32}"/>
              </a:ext>
            </a:extLst>
          </p:cNvPr>
          <p:cNvSpPr txBox="1"/>
          <p:nvPr/>
        </p:nvSpPr>
        <p:spPr>
          <a:xfrm>
            <a:off x="3313470" y="6488668"/>
            <a:ext cx="6528620" cy="461665"/>
          </a:xfrm>
          <a:prstGeom prst="rect">
            <a:avLst/>
          </a:prstGeom>
          <a:noFill/>
        </p:spPr>
        <p:txBody>
          <a:bodyPr wrap="square">
            <a:spAutoFit/>
          </a:bodyPr>
          <a:lstStyle/>
          <a:p>
            <a:r>
              <a:rPr lang="es-EC" sz="2400" b="1" dirty="0"/>
              <a:t>Siendo una inversión total de $167.500</a:t>
            </a:r>
          </a:p>
        </p:txBody>
      </p:sp>
    </p:spTree>
    <p:extLst>
      <p:ext uri="{BB962C8B-B14F-4D97-AF65-F5344CB8AC3E}">
        <p14:creationId xmlns:p14="http://schemas.microsoft.com/office/powerpoint/2010/main" val="220569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9219E-453A-6CC5-D436-2A2E69CDF09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25B321B-47CA-FF44-11F4-7E868E4DBC16}"/>
              </a:ext>
            </a:extLst>
          </p:cNvPr>
          <p:cNvPicPr>
            <a:picLocks noChangeAspect="1"/>
          </p:cNvPicPr>
          <p:nvPr/>
        </p:nvPicPr>
        <p:blipFill>
          <a:blip r:embed="rId2"/>
          <a:srcRect t="14166"/>
          <a:stretch/>
        </p:blipFill>
        <p:spPr>
          <a:xfrm rot="16200000">
            <a:off x="6920752" y="1613649"/>
            <a:ext cx="6858002" cy="3630707"/>
          </a:xfrm>
          <a:prstGeom prst="rect">
            <a:avLst/>
          </a:prstGeom>
        </p:spPr>
      </p:pic>
      <p:pic>
        <p:nvPicPr>
          <p:cNvPr id="2" name="Imagen 1">
            <a:extLst>
              <a:ext uri="{FF2B5EF4-FFF2-40B4-BE49-F238E27FC236}">
                <a16:creationId xmlns:a16="http://schemas.microsoft.com/office/drawing/2014/main" id="{DF5FE45A-1AF0-B06A-E7DE-C06C85FD7FCB}"/>
              </a:ext>
            </a:extLst>
          </p:cNvPr>
          <p:cNvPicPr>
            <a:picLocks noChangeAspect="1"/>
          </p:cNvPicPr>
          <p:nvPr/>
        </p:nvPicPr>
        <p:blipFill>
          <a:blip r:embed="rId3"/>
          <a:stretch>
            <a:fillRect/>
          </a:stretch>
        </p:blipFill>
        <p:spPr>
          <a:xfrm rot="16200000">
            <a:off x="4030684" y="-3457302"/>
            <a:ext cx="599751" cy="7514356"/>
          </a:xfrm>
          <a:prstGeom prst="rect">
            <a:avLst/>
          </a:prstGeom>
        </p:spPr>
      </p:pic>
      <p:pic>
        <p:nvPicPr>
          <p:cNvPr id="4" name="Imagen 3" descr="Diagrama&#10;&#10;Descripción generada automáticamente">
            <a:extLst>
              <a:ext uri="{FF2B5EF4-FFF2-40B4-BE49-F238E27FC236}">
                <a16:creationId xmlns:a16="http://schemas.microsoft.com/office/drawing/2014/main" id="{407A39CB-826C-B1A8-A729-00F3E4C5E5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5949415" y="2286304"/>
            <a:ext cx="956556" cy="983893"/>
          </a:xfrm>
          <a:prstGeom prst="rect">
            <a:avLst/>
          </a:prstGeom>
        </p:spPr>
      </p:pic>
      <p:sp>
        <p:nvSpPr>
          <p:cNvPr id="7" name="Marcador de contenido 6">
            <a:extLst>
              <a:ext uri="{FF2B5EF4-FFF2-40B4-BE49-F238E27FC236}">
                <a16:creationId xmlns:a16="http://schemas.microsoft.com/office/drawing/2014/main" id="{ACD0977A-947F-D946-5C24-71D41CE597CE}"/>
              </a:ext>
            </a:extLst>
          </p:cNvPr>
          <p:cNvSpPr>
            <a:spLocks noGrp="1"/>
          </p:cNvSpPr>
          <p:nvPr>
            <p:ph sz="quarter" idx="13"/>
          </p:nvPr>
        </p:nvSpPr>
        <p:spPr>
          <a:xfrm>
            <a:off x="367192" y="1681471"/>
            <a:ext cx="7514357" cy="1368036"/>
          </a:xfrm>
        </p:spPr>
        <p:txBody>
          <a:bodyPr>
            <a:noAutofit/>
          </a:bodyPr>
          <a:lstStyle/>
          <a:p>
            <a:pPr algn="ctr"/>
            <a:r>
              <a:rPr lang="es-ES" sz="4400" dirty="0"/>
              <a:t>Acciones operativas y preventivas de la institución</a:t>
            </a:r>
            <a:endParaRPr lang="es-EC" sz="4400" dirty="0"/>
          </a:p>
        </p:txBody>
      </p:sp>
      <p:sp>
        <p:nvSpPr>
          <p:cNvPr id="9" name="CuadroTexto 8">
            <a:extLst>
              <a:ext uri="{FF2B5EF4-FFF2-40B4-BE49-F238E27FC236}">
                <a16:creationId xmlns:a16="http://schemas.microsoft.com/office/drawing/2014/main" id="{34E5C847-A63B-04B1-D216-4246F92571B6}"/>
              </a:ext>
            </a:extLst>
          </p:cNvPr>
          <p:cNvSpPr txBox="1"/>
          <p:nvPr/>
        </p:nvSpPr>
        <p:spPr>
          <a:xfrm>
            <a:off x="558958" y="3490888"/>
            <a:ext cx="7975441" cy="3045449"/>
          </a:xfrm>
          <a:prstGeom prst="rect">
            <a:avLst/>
          </a:prstGeom>
          <a:noFill/>
        </p:spPr>
        <p:txBody>
          <a:bodyPr wrap="square">
            <a:spAutoFit/>
          </a:bodyPr>
          <a:lstStyle/>
          <a:p>
            <a:pPr algn="just">
              <a:lnSpc>
                <a:spcPct val="115000"/>
              </a:lnSpc>
              <a:spcAft>
                <a:spcPts val="800"/>
              </a:spcAft>
              <a:buNone/>
            </a:pPr>
            <a:r>
              <a:rPr lang="es-ES_tradnl" sz="2400" kern="100" dirty="0">
                <a:effectLst/>
                <a:ea typeface="Calibri" panose="020F0502020204030204" pitchFamily="34" charset="0"/>
                <a:cs typeface="Times New Roman" panose="02020603050405020304" pitchFamily="18" charset="0"/>
              </a:rPr>
              <a:t>El Cuerpo de Bomberos Municipal de Piñas, al ser una institución de primera repuesta cumple diariamente con diversas actividades y funciones específicas para garantizar la seguridad y prevención de la ciudadanía, bienes y el medio ambiente, es por ello que detallo cada una de las acciones realizadas en el periodo 2024.</a:t>
            </a:r>
            <a:endParaRPr lang="es-EC" sz="24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560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530C7-29AD-10C0-0FA7-2D1A01DD737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BFF10ED-A0AB-904F-3FCD-E53CE24367E8}"/>
              </a:ext>
            </a:extLst>
          </p:cNvPr>
          <p:cNvPicPr>
            <a:picLocks noChangeAspect="1"/>
          </p:cNvPicPr>
          <p:nvPr/>
        </p:nvPicPr>
        <p:blipFill>
          <a:blip r:embed="rId2"/>
          <a:srcRect t="14166"/>
          <a:stretch/>
        </p:blipFill>
        <p:spPr>
          <a:xfrm rot="16200000">
            <a:off x="-2135152" y="2135152"/>
            <a:ext cx="6858000" cy="2587696"/>
          </a:xfrm>
          <a:prstGeom prst="rect">
            <a:avLst/>
          </a:prstGeom>
        </p:spPr>
      </p:pic>
      <p:sp>
        <p:nvSpPr>
          <p:cNvPr id="10" name="CuadroTexto 9">
            <a:extLst>
              <a:ext uri="{FF2B5EF4-FFF2-40B4-BE49-F238E27FC236}">
                <a16:creationId xmlns:a16="http://schemas.microsoft.com/office/drawing/2014/main" id="{16781C5D-921F-BEAE-6B3C-28D74FA96D0A}"/>
              </a:ext>
            </a:extLst>
          </p:cNvPr>
          <p:cNvSpPr txBox="1"/>
          <p:nvPr/>
        </p:nvSpPr>
        <p:spPr>
          <a:xfrm>
            <a:off x="4074273" y="463905"/>
            <a:ext cx="3948950" cy="707886"/>
          </a:xfrm>
          <a:prstGeom prst="rect">
            <a:avLst/>
          </a:prstGeom>
          <a:noFill/>
        </p:spPr>
        <p:txBody>
          <a:bodyPr wrap="square">
            <a:spAutoFit/>
          </a:bodyPr>
          <a:lstStyle/>
          <a:p>
            <a:pPr algn="ctr">
              <a:defRPr/>
            </a:pPr>
            <a:r>
              <a:rPr lang="es-ES" sz="4000" b="1" kern="0" dirty="0">
                <a:solidFill>
                  <a:prstClr val="black"/>
                </a:solidFill>
                <a:latin typeface="+mj-lt"/>
                <a:ea typeface="+mj-ea"/>
                <a:cs typeface="+mj-cs"/>
              </a:rPr>
              <a:t>ESTADISTICAS</a:t>
            </a:r>
            <a:endParaRPr lang="en-US" sz="4000" b="1" kern="0" dirty="0">
              <a:solidFill>
                <a:sysClr val="windowText" lastClr="000000"/>
              </a:solidFill>
              <a:latin typeface="+mj-lt"/>
            </a:endParaRPr>
          </a:p>
        </p:txBody>
      </p:sp>
      <p:pic>
        <p:nvPicPr>
          <p:cNvPr id="14" name="Imagen 13">
            <a:extLst>
              <a:ext uri="{FF2B5EF4-FFF2-40B4-BE49-F238E27FC236}">
                <a16:creationId xmlns:a16="http://schemas.microsoft.com/office/drawing/2014/main" id="{52D015C9-FB92-7D45-7FB5-2A16917D63E5}"/>
              </a:ext>
            </a:extLst>
          </p:cNvPr>
          <p:cNvPicPr>
            <a:picLocks noChangeAspect="1"/>
          </p:cNvPicPr>
          <p:nvPr/>
        </p:nvPicPr>
        <p:blipFill>
          <a:blip r:embed="rId3"/>
          <a:stretch>
            <a:fillRect/>
          </a:stretch>
        </p:blipFill>
        <p:spPr>
          <a:xfrm rot="16200000">
            <a:off x="6182561" y="-3495809"/>
            <a:ext cx="599751" cy="7514356"/>
          </a:xfrm>
          <a:prstGeom prst="rect">
            <a:avLst/>
          </a:prstGeom>
        </p:spPr>
      </p:pic>
      <p:pic>
        <p:nvPicPr>
          <p:cNvPr id="12" name="Imagen 11">
            <a:extLst>
              <a:ext uri="{FF2B5EF4-FFF2-40B4-BE49-F238E27FC236}">
                <a16:creationId xmlns:a16="http://schemas.microsoft.com/office/drawing/2014/main" id="{197E4DCE-B44D-43F2-B1FC-191AAAA250D2}"/>
              </a:ext>
            </a:extLst>
          </p:cNvPr>
          <p:cNvPicPr>
            <a:picLocks noChangeAspect="1"/>
          </p:cNvPicPr>
          <p:nvPr/>
        </p:nvPicPr>
        <p:blipFill>
          <a:blip r:embed="rId4"/>
          <a:srcRect r="12673"/>
          <a:stretch>
            <a:fillRect/>
          </a:stretch>
        </p:blipFill>
        <p:spPr>
          <a:xfrm>
            <a:off x="7525313" y="1063657"/>
            <a:ext cx="4666687" cy="5794343"/>
          </a:xfrm>
          <a:prstGeom prst="rect">
            <a:avLst/>
          </a:prstGeom>
          <a:ln>
            <a:noFill/>
          </a:ln>
          <a:effectLst>
            <a:softEdge rad="112500"/>
          </a:effectLst>
        </p:spPr>
      </p:pic>
      <p:graphicFrame>
        <p:nvGraphicFramePr>
          <p:cNvPr id="17" name="Gráfico 16">
            <a:extLst>
              <a:ext uri="{FF2B5EF4-FFF2-40B4-BE49-F238E27FC236}">
                <a16:creationId xmlns:a16="http://schemas.microsoft.com/office/drawing/2014/main" id="{AD1F9ABA-A4AD-15DB-3AE0-925D545E3D8E}"/>
              </a:ext>
            </a:extLst>
          </p:cNvPr>
          <p:cNvGraphicFramePr/>
          <p:nvPr>
            <p:extLst>
              <p:ext uri="{D42A27DB-BD31-4B8C-83A1-F6EECF244321}">
                <p14:modId xmlns:p14="http://schemas.microsoft.com/office/powerpoint/2010/main" val="3253785477"/>
              </p:ext>
            </p:extLst>
          </p:nvPr>
        </p:nvGraphicFramePr>
        <p:xfrm>
          <a:off x="3216030" y="561245"/>
          <a:ext cx="3897960" cy="4038946"/>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ángulo 1">
            <a:extLst>
              <a:ext uri="{FF2B5EF4-FFF2-40B4-BE49-F238E27FC236}">
                <a16:creationId xmlns:a16="http://schemas.microsoft.com/office/drawing/2014/main" id="{8121748B-1285-75AA-BE27-061846DD4A90}"/>
              </a:ext>
            </a:extLst>
          </p:cNvPr>
          <p:cNvSpPr/>
          <p:nvPr/>
        </p:nvSpPr>
        <p:spPr>
          <a:xfrm>
            <a:off x="2804708" y="4706065"/>
            <a:ext cx="4666688" cy="1384995"/>
          </a:xfrm>
          <a:prstGeom prst="rect">
            <a:avLst/>
          </a:prstGeom>
        </p:spPr>
        <p:txBody>
          <a:bodyPr wrap="square">
            <a:spAutoFit/>
          </a:bodyPr>
          <a:lstStyle/>
          <a:p>
            <a:pPr algn="ctr">
              <a:defRPr/>
            </a:pPr>
            <a:r>
              <a:rPr lang="en-US" sz="2800" b="1" kern="0" dirty="0">
                <a:solidFill>
                  <a:sysClr val="windowText" lastClr="000000"/>
                </a:solidFill>
              </a:rPr>
              <a:t>TOTAL DE LAS ACTIVIDADES AL SERVICIO A LA COMUNIDAD ; 1,351</a:t>
            </a:r>
          </a:p>
        </p:txBody>
      </p:sp>
    </p:spTree>
    <p:extLst>
      <p:ext uri="{BB962C8B-B14F-4D97-AF65-F5344CB8AC3E}">
        <p14:creationId xmlns:p14="http://schemas.microsoft.com/office/powerpoint/2010/main" val="2817521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43225-731D-274A-4185-BDB323EB5F94}"/>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0394631C-8DBF-8704-B45E-3B0BD7958D36}"/>
              </a:ext>
            </a:extLst>
          </p:cNvPr>
          <p:cNvSpPr txBox="1"/>
          <p:nvPr/>
        </p:nvSpPr>
        <p:spPr>
          <a:xfrm>
            <a:off x="1539795" y="762079"/>
            <a:ext cx="3948950" cy="707886"/>
          </a:xfrm>
          <a:prstGeom prst="rect">
            <a:avLst/>
          </a:prstGeom>
          <a:noFill/>
        </p:spPr>
        <p:txBody>
          <a:bodyPr wrap="square">
            <a:spAutoFit/>
          </a:bodyPr>
          <a:lstStyle/>
          <a:p>
            <a:pPr algn="ctr">
              <a:defRPr/>
            </a:pPr>
            <a:r>
              <a:rPr lang="es-ES" sz="4000" b="1" kern="0" dirty="0">
                <a:solidFill>
                  <a:prstClr val="black"/>
                </a:solidFill>
                <a:latin typeface="+mj-lt"/>
                <a:ea typeface="+mj-ea"/>
                <a:cs typeface="+mj-cs"/>
              </a:rPr>
              <a:t>ANEXOS</a:t>
            </a:r>
            <a:endParaRPr lang="en-US" sz="4000" b="1" kern="0" dirty="0">
              <a:solidFill>
                <a:sysClr val="windowText" lastClr="000000"/>
              </a:solidFill>
              <a:latin typeface="+mj-lt"/>
            </a:endParaRPr>
          </a:p>
        </p:txBody>
      </p:sp>
      <p:pic>
        <p:nvPicPr>
          <p:cNvPr id="14" name="Imagen 13">
            <a:extLst>
              <a:ext uri="{FF2B5EF4-FFF2-40B4-BE49-F238E27FC236}">
                <a16:creationId xmlns:a16="http://schemas.microsoft.com/office/drawing/2014/main" id="{27125E4B-4C49-A123-7E92-5856C6B13D85}"/>
              </a:ext>
            </a:extLst>
          </p:cNvPr>
          <p:cNvPicPr>
            <a:picLocks noChangeAspect="1"/>
          </p:cNvPicPr>
          <p:nvPr/>
        </p:nvPicPr>
        <p:blipFill>
          <a:blip r:embed="rId2"/>
          <a:stretch>
            <a:fillRect/>
          </a:stretch>
        </p:blipFill>
        <p:spPr>
          <a:xfrm rot="16200000">
            <a:off x="3457302" y="-2341280"/>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F1F3D791-5827-F9F0-1052-AE9F34C14FF7}"/>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F8C47AB0-7439-387C-90BB-B5EF40CC3F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447989" y="0"/>
            <a:ext cx="1007976" cy="1036783"/>
          </a:xfrm>
          <a:prstGeom prst="rect">
            <a:avLst/>
          </a:prstGeom>
        </p:spPr>
      </p:pic>
      <p:pic>
        <p:nvPicPr>
          <p:cNvPr id="34" name="Imagen 33">
            <a:extLst>
              <a:ext uri="{FF2B5EF4-FFF2-40B4-BE49-F238E27FC236}">
                <a16:creationId xmlns:a16="http://schemas.microsoft.com/office/drawing/2014/main" id="{9191C647-BD34-1378-620A-E51584B625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6886" y="3956556"/>
            <a:ext cx="1889206" cy="2350604"/>
          </a:xfrm>
          <a:prstGeom prst="rect">
            <a:avLst/>
          </a:prstGeom>
        </p:spPr>
      </p:pic>
      <p:pic>
        <p:nvPicPr>
          <p:cNvPr id="36" name="Imagen 35">
            <a:extLst>
              <a:ext uri="{FF2B5EF4-FFF2-40B4-BE49-F238E27FC236}">
                <a16:creationId xmlns:a16="http://schemas.microsoft.com/office/drawing/2014/main" id="{364B014C-12C6-F377-C276-1374BA2F7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8774" y="3969335"/>
            <a:ext cx="1889206" cy="2350605"/>
          </a:xfrm>
          <a:prstGeom prst="rect">
            <a:avLst/>
          </a:prstGeom>
        </p:spPr>
      </p:pic>
      <p:pic>
        <p:nvPicPr>
          <p:cNvPr id="38" name="Imagen 37">
            <a:extLst>
              <a:ext uri="{FF2B5EF4-FFF2-40B4-BE49-F238E27FC236}">
                <a16:creationId xmlns:a16="http://schemas.microsoft.com/office/drawing/2014/main" id="{756CC54A-63EA-BE5E-57A7-3928BAC773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6824" y="1713362"/>
            <a:ext cx="2903422" cy="2041658"/>
          </a:xfrm>
          <a:prstGeom prst="rect">
            <a:avLst/>
          </a:prstGeom>
        </p:spPr>
      </p:pic>
      <p:pic>
        <p:nvPicPr>
          <p:cNvPr id="40" name="Imagen 39">
            <a:extLst>
              <a:ext uri="{FF2B5EF4-FFF2-40B4-BE49-F238E27FC236}">
                <a16:creationId xmlns:a16="http://schemas.microsoft.com/office/drawing/2014/main" id="{854F17BF-6CD2-1FFD-0C3C-369F9E08F6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334" y="3969336"/>
            <a:ext cx="2537490" cy="2350604"/>
          </a:xfrm>
          <a:prstGeom prst="rect">
            <a:avLst/>
          </a:prstGeom>
        </p:spPr>
      </p:pic>
      <p:pic>
        <p:nvPicPr>
          <p:cNvPr id="42" name="Imagen 41">
            <a:extLst>
              <a:ext uri="{FF2B5EF4-FFF2-40B4-BE49-F238E27FC236}">
                <a16:creationId xmlns:a16="http://schemas.microsoft.com/office/drawing/2014/main" id="{2E6DEA74-6F48-D2E1-9AD6-D9CC237F20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9152" y="1697054"/>
            <a:ext cx="2722210" cy="2041658"/>
          </a:xfrm>
          <a:prstGeom prst="rect">
            <a:avLst/>
          </a:prstGeom>
        </p:spPr>
      </p:pic>
      <p:pic>
        <p:nvPicPr>
          <p:cNvPr id="44" name="Imagen 43">
            <a:extLst>
              <a:ext uri="{FF2B5EF4-FFF2-40B4-BE49-F238E27FC236}">
                <a16:creationId xmlns:a16="http://schemas.microsoft.com/office/drawing/2014/main" id="{501A6B80-DA72-F489-B752-8E497BA6FC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5730" y="3969336"/>
            <a:ext cx="3134138" cy="2350604"/>
          </a:xfrm>
          <a:prstGeom prst="rect">
            <a:avLst/>
          </a:prstGeom>
        </p:spPr>
      </p:pic>
      <p:pic>
        <p:nvPicPr>
          <p:cNvPr id="46" name="Imagen 45">
            <a:extLst>
              <a:ext uri="{FF2B5EF4-FFF2-40B4-BE49-F238E27FC236}">
                <a16:creationId xmlns:a16="http://schemas.microsoft.com/office/drawing/2014/main" id="{761DA81F-897E-DF6D-6138-E0FF210A26B5}"/>
              </a:ext>
            </a:extLst>
          </p:cNvPr>
          <p:cNvPicPr>
            <a:picLocks noChangeAspect="1"/>
          </p:cNvPicPr>
          <p:nvPr/>
        </p:nvPicPr>
        <p:blipFill>
          <a:blip r:embed="rId12">
            <a:extLst>
              <a:ext uri="{28A0092B-C50C-407E-A947-70E740481C1C}">
                <a14:useLocalDpi xmlns:a14="http://schemas.microsoft.com/office/drawing/2010/main" val="0"/>
              </a:ext>
            </a:extLst>
          </a:blip>
          <a:srcRect l="15815" r="45169"/>
          <a:stretch>
            <a:fillRect/>
          </a:stretch>
        </p:blipFill>
        <p:spPr>
          <a:xfrm>
            <a:off x="8638213" y="1673991"/>
            <a:ext cx="1501803" cy="2087783"/>
          </a:xfrm>
          <a:prstGeom prst="rect">
            <a:avLst/>
          </a:prstGeom>
        </p:spPr>
      </p:pic>
      <p:pic>
        <p:nvPicPr>
          <p:cNvPr id="48" name="Imagen 47">
            <a:extLst>
              <a:ext uri="{FF2B5EF4-FFF2-40B4-BE49-F238E27FC236}">
                <a16:creationId xmlns:a16="http://schemas.microsoft.com/office/drawing/2014/main" id="{8AECC34B-1CFC-C385-4F62-DA4D22CC48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334" y="1667237"/>
            <a:ext cx="2498405" cy="2133908"/>
          </a:xfrm>
          <a:prstGeom prst="rect">
            <a:avLst/>
          </a:prstGeom>
        </p:spPr>
      </p:pic>
      <p:pic>
        <p:nvPicPr>
          <p:cNvPr id="49" name="Imagen 48">
            <a:extLst>
              <a:ext uri="{FF2B5EF4-FFF2-40B4-BE49-F238E27FC236}">
                <a16:creationId xmlns:a16="http://schemas.microsoft.com/office/drawing/2014/main" id="{7061CF04-BE83-9D8A-7413-CD58D9F71334}"/>
              </a:ext>
            </a:extLst>
          </p:cNvPr>
          <p:cNvPicPr>
            <a:picLocks noChangeAspect="1"/>
          </p:cNvPicPr>
          <p:nvPr/>
        </p:nvPicPr>
        <p:blipFill>
          <a:blip r:embed="rId14"/>
          <a:srcRect l="30611"/>
          <a:stretch>
            <a:fillRect/>
          </a:stretch>
        </p:blipFill>
        <p:spPr>
          <a:xfrm flipH="1">
            <a:off x="9984998" y="3956556"/>
            <a:ext cx="1974264" cy="2350604"/>
          </a:xfrm>
          <a:prstGeom prst="rect">
            <a:avLst/>
          </a:prstGeom>
        </p:spPr>
      </p:pic>
      <p:pic>
        <p:nvPicPr>
          <p:cNvPr id="50" name="Imagen 49">
            <a:extLst>
              <a:ext uri="{FF2B5EF4-FFF2-40B4-BE49-F238E27FC236}">
                <a16:creationId xmlns:a16="http://schemas.microsoft.com/office/drawing/2014/main" id="{BB05466B-7A67-83C9-34E4-17511C12E99C}"/>
              </a:ext>
            </a:extLst>
          </p:cNvPr>
          <p:cNvPicPr>
            <a:picLocks noChangeAspect="1"/>
          </p:cNvPicPr>
          <p:nvPr/>
        </p:nvPicPr>
        <p:blipFill>
          <a:blip r:embed="rId15"/>
          <a:stretch>
            <a:fillRect/>
          </a:stretch>
        </p:blipFill>
        <p:spPr>
          <a:xfrm>
            <a:off x="10376867" y="1667237"/>
            <a:ext cx="1582395" cy="2133908"/>
          </a:xfrm>
          <a:prstGeom prst="rect">
            <a:avLst/>
          </a:prstGeom>
        </p:spPr>
      </p:pic>
    </p:spTree>
    <p:extLst>
      <p:ext uri="{BB962C8B-B14F-4D97-AF65-F5344CB8AC3E}">
        <p14:creationId xmlns:p14="http://schemas.microsoft.com/office/powerpoint/2010/main" val="573751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F73D5-7782-C236-8C9A-877F4E0CD1E1}"/>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64D00F63-F812-80A3-C51F-FEB66D5E8F79}"/>
              </a:ext>
            </a:extLst>
          </p:cNvPr>
          <p:cNvSpPr txBox="1"/>
          <p:nvPr/>
        </p:nvSpPr>
        <p:spPr>
          <a:xfrm>
            <a:off x="2749520" y="922945"/>
            <a:ext cx="3948950" cy="707886"/>
          </a:xfrm>
          <a:prstGeom prst="rect">
            <a:avLst/>
          </a:prstGeom>
          <a:noFill/>
        </p:spPr>
        <p:txBody>
          <a:bodyPr wrap="square">
            <a:spAutoFit/>
          </a:bodyPr>
          <a:lstStyle/>
          <a:p>
            <a:pPr algn="ctr">
              <a:defRPr/>
            </a:pPr>
            <a:r>
              <a:rPr lang="es-ES" sz="4000" b="1" kern="0" dirty="0">
                <a:solidFill>
                  <a:prstClr val="black"/>
                </a:solidFill>
                <a:latin typeface="+mj-lt"/>
                <a:ea typeface="+mj-ea"/>
                <a:cs typeface="+mj-cs"/>
              </a:rPr>
              <a:t>ANEXOS</a:t>
            </a:r>
            <a:endParaRPr lang="en-US" sz="4000" b="1" kern="0" dirty="0">
              <a:solidFill>
                <a:sysClr val="windowText" lastClr="000000"/>
              </a:solidFill>
              <a:latin typeface="+mj-lt"/>
            </a:endParaRPr>
          </a:p>
        </p:txBody>
      </p:sp>
      <p:pic>
        <p:nvPicPr>
          <p:cNvPr id="14" name="Imagen 13">
            <a:extLst>
              <a:ext uri="{FF2B5EF4-FFF2-40B4-BE49-F238E27FC236}">
                <a16:creationId xmlns:a16="http://schemas.microsoft.com/office/drawing/2014/main" id="{6B1D56CF-84FE-2F7B-4A5A-9019B7A9ED69}"/>
              </a:ext>
            </a:extLst>
          </p:cNvPr>
          <p:cNvPicPr>
            <a:picLocks noChangeAspect="1"/>
          </p:cNvPicPr>
          <p:nvPr/>
        </p:nvPicPr>
        <p:blipFill>
          <a:blip r:embed="rId2"/>
          <a:stretch>
            <a:fillRect/>
          </a:stretch>
        </p:blipFill>
        <p:spPr>
          <a:xfrm rot="16200000">
            <a:off x="4996851" y="-2121345"/>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A8EA4881-9B7A-B762-1F04-8B14DF08E4A3}"/>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5BF8AAA8-D508-D903-134C-35B07F8E95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447989" y="0"/>
            <a:ext cx="1007976" cy="1036783"/>
          </a:xfrm>
          <a:prstGeom prst="rect">
            <a:avLst/>
          </a:prstGeom>
        </p:spPr>
      </p:pic>
      <p:sp>
        <p:nvSpPr>
          <p:cNvPr id="5" name="CuadroTexto 4">
            <a:extLst>
              <a:ext uri="{FF2B5EF4-FFF2-40B4-BE49-F238E27FC236}">
                <a16:creationId xmlns:a16="http://schemas.microsoft.com/office/drawing/2014/main" id="{B3009B81-AD00-8433-C3F3-6F042E174D32}"/>
              </a:ext>
            </a:extLst>
          </p:cNvPr>
          <p:cNvSpPr txBox="1"/>
          <p:nvPr/>
        </p:nvSpPr>
        <p:spPr>
          <a:xfrm>
            <a:off x="1241230" y="2109157"/>
            <a:ext cx="5131578" cy="2862322"/>
          </a:xfrm>
          <a:prstGeom prst="rect">
            <a:avLst/>
          </a:prstGeom>
          <a:noFill/>
        </p:spPr>
        <p:txBody>
          <a:bodyPr wrap="square">
            <a:spAutoFit/>
          </a:bodyPr>
          <a:lstStyle/>
          <a:p>
            <a:pPr algn="just"/>
            <a:r>
              <a:rPr lang="es-ES" sz="2000" dirty="0"/>
              <a:t>Como parte de la continuidad del proceso se adjunta las preguntas realizadas por la Asamblea Local Ciudadana, las cuales han sido contestadas debidamente por la institución, a fin de cumplir con los procedimientos esenciales para la continuación del proceso de rendición  de cuentas 2024 </a:t>
            </a:r>
            <a:endParaRPr lang="es-EC" sz="2000" dirty="0"/>
          </a:p>
        </p:txBody>
      </p:sp>
      <p:pic>
        <p:nvPicPr>
          <p:cNvPr id="6" name="Imagen 5">
            <a:extLst>
              <a:ext uri="{FF2B5EF4-FFF2-40B4-BE49-F238E27FC236}">
                <a16:creationId xmlns:a16="http://schemas.microsoft.com/office/drawing/2014/main" id="{8B713750-5F7D-4CC2-9FCC-C766F1F32F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661" y="1935709"/>
            <a:ext cx="4562119" cy="4562119"/>
          </a:xfrm>
          <a:prstGeom prst="rect">
            <a:avLst/>
          </a:prstGeom>
          <a:noFill/>
          <a:ln>
            <a:noFill/>
          </a:ln>
        </p:spPr>
      </p:pic>
    </p:spTree>
    <p:extLst>
      <p:ext uri="{BB962C8B-B14F-4D97-AF65-F5344CB8AC3E}">
        <p14:creationId xmlns:p14="http://schemas.microsoft.com/office/powerpoint/2010/main" val="4040595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2CB42-1371-C38A-179C-07CE98EF562B}"/>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17C75D5A-C9D5-1D11-8DED-CF5D7BF79EC6}"/>
              </a:ext>
            </a:extLst>
          </p:cNvPr>
          <p:cNvSpPr txBox="1"/>
          <p:nvPr/>
        </p:nvSpPr>
        <p:spPr>
          <a:xfrm>
            <a:off x="1511779" y="664362"/>
            <a:ext cx="3948950" cy="707886"/>
          </a:xfrm>
          <a:prstGeom prst="rect">
            <a:avLst/>
          </a:prstGeom>
          <a:noFill/>
        </p:spPr>
        <p:txBody>
          <a:bodyPr wrap="square">
            <a:spAutoFit/>
          </a:bodyPr>
          <a:lstStyle/>
          <a:p>
            <a:pPr algn="ctr">
              <a:defRPr/>
            </a:pPr>
            <a:r>
              <a:rPr lang="en-US" sz="4000" b="1" kern="0" dirty="0">
                <a:solidFill>
                  <a:sysClr val="windowText" lastClr="000000"/>
                </a:solidFill>
                <a:latin typeface="+mj-lt"/>
              </a:rPr>
              <a:t>PREGUNTAS</a:t>
            </a:r>
          </a:p>
        </p:txBody>
      </p:sp>
      <p:pic>
        <p:nvPicPr>
          <p:cNvPr id="14" name="Imagen 13">
            <a:extLst>
              <a:ext uri="{FF2B5EF4-FFF2-40B4-BE49-F238E27FC236}">
                <a16:creationId xmlns:a16="http://schemas.microsoft.com/office/drawing/2014/main" id="{09899B4E-201F-3E47-B995-DC265B60CC6C}"/>
              </a:ext>
            </a:extLst>
          </p:cNvPr>
          <p:cNvPicPr>
            <a:picLocks noChangeAspect="1"/>
          </p:cNvPicPr>
          <p:nvPr/>
        </p:nvPicPr>
        <p:blipFill>
          <a:blip r:embed="rId2"/>
          <a:stretch>
            <a:fillRect/>
          </a:stretch>
        </p:blipFill>
        <p:spPr>
          <a:xfrm rot="16200000">
            <a:off x="3530658" y="-2358058"/>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9D55BA0D-2D49-FA07-CC09-679E083B5983}"/>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FBDD43F6-7A70-35E2-31D5-563F2D1335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447989" y="0"/>
            <a:ext cx="1007976" cy="1036783"/>
          </a:xfrm>
          <a:prstGeom prst="rect">
            <a:avLst/>
          </a:prstGeom>
        </p:spPr>
      </p:pic>
      <p:sp>
        <p:nvSpPr>
          <p:cNvPr id="5" name="CuadroTexto 4">
            <a:extLst>
              <a:ext uri="{FF2B5EF4-FFF2-40B4-BE49-F238E27FC236}">
                <a16:creationId xmlns:a16="http://schemas.microsoft.com/office/drawing/2014/main" id="{FDC9F0A4-DF27-2721-599D-91871CCBCEC9}"/>
              </a:ext>
            </a:extLst>
          </p:cNvPr>
          <p:cNvSpPr txBox="1"/>
          <p:nvPr/>
        </p:nvSpPr>
        <p:spPr>
          <a:xfrm>
            <a:off x="465493" y="1601383"/>
            <a:ext cx="10930094" cy="411138"/>
          </a:xfrm>
          <a:prstGeom prst="rect">
            <a:avLst/>
          </a:prstGeom>
          <a:noFill/>
        </p:spPr>
        <p:txBody>
          <a:bodyPr wrap="square">
            <a:spAutoFit/>
          </a:bodyPr>
          <a:lstStyle/>
          <a:p>
            <a:pPr algn="just">
              <a:lnSpc>
                <a:spcPct val="107000"/>
              </a:lnSpc>
              <a:spcAft>
                <a:spcPts val="800"/>
              </a:spcAft>
              <a:buNone/>
            </a:pPr>
            <a:r>
              <a:rPr lang="es-ES_tradnl" sz="2000" b="1" kern="100" dirty="0">
                <a:effectLst/>
                <a:ea typeface="Calibri" panose="020F0502020204030204" pitchFamily="34" charset="0"/>
                <a:cs typeface="Times New Roman" panose="02020603050405020304" pitchFamily="18" charset="0"/>
              </a:rPr>
              <a:t>1ra Pregunta. </a:t>
            </a:r>
            <a:r>
              <a:rPr lang="es-ES_tradnl" sz="2000" kern="100" dirty="0">
                <a:effectLst/>
                <a:ea typeface="Calibri" panose="020F0502020204030204" pitchFamily="34" charset="0"/>
                <a:cs typeface="Times New Roman" panose="02020603050405020304" pitchFamily="18" charset="0"/>
              </a:rPr>
              <a:t>-Cual fue el presupuesto anual de la Institución para el periodo 2024?.</a:t>
            </a:r>
            <a:endParaRPr lang="es-EC" sz="2000" kern="100" dirty="0">
              <a:effectLst/>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E6F51510-3117-97F2-6B5A-14AC54076F17}"/>
              </a:ext>
            </a:extLst>
          </p:cNvPr>
          <p:cNvSpPr txBox="1"/>
          <p:nvPr/>
        </p:nvSpPr>
        <p:spPr>
          <a:xfrm>
            <a:off x="465493" y="2309091"/>
            <a:ext cx="10831772" cy="411138"/>
          </a:xfrm>
          <a:prstGeom prst="rect">
            <a:avLst/>
          </a:prstGeom>
          <a:noFill/>
        </p:spPr>
        <p:txBody>
          <a:bodyPr wrap="square">
            <a:spAutoFit/>
          </a:bodyPr>
          <a:lstStyle/>
          <a:p>
            <a:pPr>
              <a:lnSpc>
                <a:spcPct val="107000"/>
              </a:lnSpc>
              <a:spcAft>
                <a:spcPts val="800"/>
              </a:spcAft>
              <a:buNone/>
              <a:tabLst>
                <a:tab pos="1438275" algn="l"/>
              </a:tabLst>
            </a:pPr>
            <a:r>
              <a:rPr lang="es-ES_tradnl" sz="2000" b="1" kern="100" dirty="0">
                <a:effectLst/>
                <a:ea typeface="Calibri" panose="020F0502020204030204" pitchFamily="34" charset="0"/>
                <a:cs typeface="Times New Roman" panose="02020603050405020304" pitchFamily="18" charset="0"/>
              </a:rPr>
              <a:t>2da Pregunta. -</a:t>
            </a:r>
            <a:r>
              <a:rPr lang="es-ES_tradnl" sz="2000" kern="100" dirty="0">
                <a:effectLst/>
                <a:ea typeface="Calibri" panose="020F0502020204030204" pitchFamily="34" charset="0"/>
                <a:cs typeface="Times New Roman" panose="02020603050405020304" pitchFamily="18" charset="0"/>
              </a:rPr>
              <a:t>Cuales fueron los ingresos de la Institución durante el periodo 2024?</a:t>
            </a:r>
            <a:endParaRPr lang="es-EC" sz="2000" kern="100" dirty="0">
              <a:effectLst/>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58B9629-0CF6-D989-2006-4E05F52BAA02}"/>
              </a:ext>
            </a:extLst>
          </p:cNvPr>
          <p:cNvSpPr txBox="1"/>
          <p:nvPr/>
        </p:nvSpPr>
        <p:spPr>
          <a:xfrm>
            <a:off x="465493" y="2965373"/>
            <a:ext cx="10295508" cy="707886"/>
          </a:xfrm>
          <a:prstGeom prst="rect">
            <a:avLst/>
          </a:prstGeom>
          <a:noFill/>
        </p:spPr>
        <p:txBody>
          <a:bodyPr wrap="square">
            <a:spAutoFit/>
          </a:bodyPr>
          <a:lstStyle/>
          <a:p>
            <a:r>
              <a:rPr lang="es-ES" sz="2000" b="1" dirty="0"/>
              <a:t>3ra Pregunta. - </a:t>
            </a:r>
            <a:r>
              <a:rPr lang="es-ES" sz="2000" dirty="0"/>
              <a:t>Cuales fueron los egresos de la Institución durante el periodo 2024?</a:t>
            </a:r>
            <a:endParaRPr lang="es-EC" sz="2000" dirty="0"/>
          </a:p>
        </p:txBody>
      </p:sp>
      <p:sp>
        <p:nvSpPr>
          <p:cNvPr id="12" name="CuadroTexto 11">
            <a:extLst>
              <a:ext uri="{FF2B5EF4-FFF2-40B4-BE49-F238E27FC236}">
                <a16:creationId xmlns:a16="http://schemas.microsoft.com/office/drawing/2014/main" id="{9D24375A-87EA-75ED-FF04-8FC5EA38FF5D}"/>
              </a:ext>
            </a:extLst>
          </p:cNvPr>
          <p:cNvSpPr txBox="1"/>
          <p:nvPr/>
        </p:nvSpPr>
        <p:spPr>
          <a:xfrm>
            <a:off x="465492" y="3903204"/>
            <a:ext cx="10831771" cy="740459"/>
          </a:xfrm>
          <a:prstGeom prst="rect">
            <a:avLst/>
          </a:prstGeom>
          <a:noFill/>
        </p:spPr>
        <p:txBody>
          <a:bodyPr wrap="square">
            <a:spAutoFit/>
          </a:bodyPr>
          <a:lstStyle/>
          <a:p>
            <a:pPr>
              <a:lnSpc>
                <a:spcPct val="107000"/>
              </a:lnSpc>
              <a:spcAft>
                <a:spcPts val="800"/>
              </a:spcAft>
              <a:buNone/>
              <a:tabLst>
                <a:tab pos="1438275" algn="l"/>
              </a:tabLst>
            </a:pPr>
            <a:r>
              <a:rPr lang="es-ES_tradnl" sz="2000" b="1" kern="100" dirty="0">
                <a:effectLst/>
                <a:ea typeface="Calibri" panose="020F0502020204030204" pitchFamily="34" charset="0"/>
                <a:cs typeface="Times New Roman" panose="02020603050405020304" pitchFamily="18" charset="0"/>
              </a:rPr>
              <a:t>4ta.Pregunta.- </a:t>
            </a:r>
            <a:r>
              <a:rPr lang="es-ES_tradnl" sz="2000" kern="100" dirty="0">
                <a:effectLst/>
                <a:ea typeface="Calibri" panose="020F0502020204030204" pitchFamily="34" charset="0"/>
                <a:cs typeface="Times New Roman" panose="02020603050405020304" pitchFamily="18" charset="0"/>
              </a:rPr>
              <a:t>Que Inversiones se realizaron para el mejoramiento de los servicios en cuanto a equipos para prestar un mejor servicio a la comunidad.?</a:t>
            </a:r>
            <a:endParaRPr lang="es-EC" sz="2000" kern="100" dirty="0">
              <a:effectLst/>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B73D23A8-D76A-C1F7-00A5-313D60B1CD3E}"/>
              </a:ext>
            </a:extLst>
          </p:cNvPr>
          <p:cNvSpPr txBox="1"/>
          <p:nvPr/>
        </p:nvSpPr>
        <p:spPr>
          <a:xfrm>
            <a:off x="384357" y="4856234"/>
            <a:ext cx="10152744" cy="411138"/>
          </a:xfrm>
          <a:prstGeom prst="rect">
            <a:avLst/>
          </a:prstGeom>
          <a:noFill/>
        </p:spPr>
        <p:txBody>
          <a:bodyPr wrap="square">
            <a:spAutoFit/>
          </a:bodyPr>
          <a:lstStyle/>
          <a:p>
            <a:pPr>
              <a:lnSpc>
                <a:spcPct val="107000"/>
              </a:lnSpc>
              <a:spcAft>
                <a:spcPts val="800"/>
              </a:spcAft>
              <a:buNone/>
              <a:tabLst>
                <a:tab pos="1438275" algn="l"/>
              </a:tabLst>
            </a:pPr>
            <a:r>
              <a:rPr lang="es-ES_tradnl" sz="2000" b="1" kern="100" dirty="0">
                <a:effectLst/>
                <a:ea typeface="Calibri" panose="020F0502020204030204" pitchFamily="34" charset="0"/>
                <a:cs typeface="Times New Roman" panose="02020603050405020304" pitchFamily="18" charset="0"/>
              </a:rPr>
              <a:t>5ta. Pregunta.- </a:t>
            </a:r>
            <a:r>
              <a:rPr lang="es-ES_tradnl" sz="2000" kern="100" dirty="0">
                <a:effectLst/>
                <a:ea typeface="Calibri" panose="020F0502020204030204" pitchFamily="34" charset="0"/>
                <a:cs typeface="Times New Roman" panose="02020603050405020304" pitchFamily="18" charset="0"/>
              </a:rPr>
              <a:t>Cuantos usuarios tributaron en el 2024?</a:t>
            </a:r>
            <a:endParaRPr lang="es-EC" sz="2000" kern="100" dirty="0">
              <a:effectLst/>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1E71CA35-D784-1621-0AE8-3E42FCDDE505}"/>
              </a:ext>
            </a:extLst>
          </p:cNvPr>
          <p:cNvSpPr txBox="1"/>
          <p:nvPr/>
        </p:nvSpPr>
        <p:spPr>
          <a:xfrm>
            <a:off x="465492" y="5479943"/>
            <a:ext cx="11512247" cy="1015663"/>
          </a:xfrm>
          <a:prstGeom prst="rect">
            <a:avLst/>
          </a:prstGeom>
          <a:noFill/>
        </p:spPr>
        <p:txBody>
          <a:bodyPr wrap="square">
            <a:spAutoFit/>
          </a:bodyPr>
          <a:lstStyle/>
          <a:p>
            <a:r>
              <a:rPr lang="es-ES" sz="2000" b="1" dirty="0"/>
              <a:t>6ta. Pregunta. </a:t>
            </a:r>
            <a:r>
              <a:rPr lang="es-ES" sz="2000" dirty="0"/>
              <a:t>- Como está preparada la institución para prevenir amenazas naturales como incendios, lluvias, terremotos que puedan poner en peligro la seguridad ciudadana.?</a:t>
            </a:r>
            <a:endParaRPr lang="es-EC" sz="2000" dirty="0"/>
          </a:p>
        </p:txBody>
      </p:sp>
    </p:spTree>
    <p:extLst>
      <p:ext uri="{BB962C8B-B14F-4D97-AF65-F5344CB8AC3E}">
        <p14:creationId xmlns:p14="http://schemas.microsoft.com/office/powerpoint/2010/main" val="471733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2CB42-1371-C38A-179C-07CE98EF562B}"/>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17C75D5A-C9D5-1D11-8DED-CF5D7BF79EC6}"/>
              </a:ext>
            </a:extLst>
          </p:cNvPr>
          <p:cNvSpPr txBox="1"/>
          <p:nvPr/>
        </p:nvSpPr>
        <p:spPr>
          <a:xfrm>
            <a:off x="1539795" y="762079"/>
            <a:ext cx="3948950" cy="707886"/>
          </a:xfrm>
          <a:prstGeom prst="rect">
            <a:avLst/>
          </a:prstGeom>
          <a:noFill/>
        </p:spPr>
        <p:txBody>
          <a:bodyPr wrap="square">
            <a:spAutoFit/>
          </a:bodyPr>
          <a:lstStyle/>
          <a:p>
            <a:pPr algn="ctr">
              <a:defRPr/>
            </a:pPr>
            <a:r>
              <a:rPr lang="en-US" sz="4000" b="1" kern="0" dirty="0">
                <a:solidFill>
                  <a:sysClr val="windowText" lastClr="000000"/>
                </a:solidFill>
                <a:latin typeface="+mj-lt"/>
              </a:rPr>
              <a:t>PREGUNTAS</a:t>
            </a:r>
          </a:p>
        </p:txBody>
      </p:sp>
      <p:pic>
        <p:nvPicPr>
          <p:cNvPr id="14" name="Imagen 13">
            <a:extLst>
              <a:ext uri="{FF2B5EF4-FFF2-40B4-BE49-F238E27FC236}">
                <a16:creationId xmlns:a16="http://schemas.microsoft.com/office/drawing/2014/main" id="{09899B4E-201F-3E47-B995-DC265B60CC6C}"/>
              </a:ext>
            </a:extLst>
          </p:cNvPr>
          <p:cNvPicPr>
            <a:picLocks noChangeAspect="1"/>
          </p:cNvPicPr>
          <p:nvPr/>
        </p:nvPicPr>
        <p:blipFill>
          <a:blip r:embed="rId2"/>
          <a:stretch>
            <a:fillRect/>
          </a:stretch>
        </p:blipFill>
        <p:spPr>
          <a:xfrm rot="16200000">
            <a:off x="3707641" y="-2274853"/>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9D55BA0D-2D49-FA07-CC09-679E083B5983}"/>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FBDD43F6-7A70-35E2-31D5-563F2D1335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447989" y="0"/>
            <a:ext cx="1007976" cy="1036783"/>
          </a:xfrm>
          <a:prstGeom prst="rect">
            <a:avLst/>
          </a:prstGeom>
        </p:spPr>
      </p:pic>
      <p:sp>
        <p:nvSpPr>
          <p:cNvPr id="21" name="CuadroTexto 20">
            <a:extLst>
              <a:ext uri="{FF2B5EF4-FFF2-40B4-BE49-F238E27FC236}">
                <a16:creationId xmlns:a16="http://schemas.microsoft.com/office/drawing/2014/main" id="{5897E8E0-7A83-9BA5-2E4E-19469F01D652}"/>
              </a:ext>
            </a:extLst>
          </p:cNvPr>
          <p:cNvSpPr txBox="1"/>
          <p:nvPr/>
        </p:nvSpPr>
        <p:spPr>
          <a:xfrm>
            <a:off x="465493" y="1889379"/>
            <a:ext cx="9990472" cy="707886"/>
          </a:xfrm>
          <a:prstGeom prst="rect">
            <a:avLst/>
          </a:prstGeom>
          <a:noFill/>
        </p:spPr>
        <p:txBody>
          <a:bodyPr wrap="square">
            <a:spAutoFit/>
          </a:bodyPr>
          <a:lstStyle/>
          <a:p>
            <a:r>
              <a:rPr lang="es-ES" sz="2000" b="1" dirty="0"/>
              <a:t>7ma. Pregunta .- </a:t>
            </a:r>
            <a:r>
              <a:rPr lang="es-ES" sz="2000" dirty="0"/>
              <a:t>Cuales son los principales requerimientos de la ciudadanía en cuanto a servicios de emergencia a de la institución.?</a:t>
            </a:r>
            <a:endParaRPr lang="es-EC" sz="2000" dirty="0"/>
          </a:p>
        </p:txBody>
      </p:sp>
      <p:sp>
        <p:nvSpPr>
          <p:cNvPr id="23" name="CuadroTexto 22">
            <a:extLst>
              <a:ext uri="{FF2B5EF4-FFF2-40B4-BE49-F238E27FC236}">
                <a16:creationId xmlns:a16="http://schemas.microsoft.com/office/drawing/2014/main" id="{902863E9-B6D8-A43E-0F06-F6C0E6B74148}"/>
              </a:ext>
            </a:extLst>
          </p:cNvPr>
          <p:cNvSpPr txBox="1"/>
          <p:nvPr/>
        </p:nvSpPr>
        <p:spPr>
          <a:xfrm>
            <a:off x="465493" y="2814111"/>
            <a:ext cx="9628766" cy="707886"/>
          </a:xfrm>
          <a:prstGeom prst="rect">
            <a:avLst/>
          </a:prstGeom>
          <a:noFill/>
        </p:spPr>
        <p:txBody>
          <a:bodyPr wrap="square">
            <a:spAutoFit/>
          </a:bodyPr>
          <a:lstStyle/>
          <a:p>
            <a:r>
              <a:rPr lang="es-ES" sz="2000" b="1" dirty="0"/>
              <a:t>8va Pregunta </a:t>
            </a:r>
            <a:r>
              <a:rPr lang="es-ES" sz="2000" dirty="0"/>
              <a:t>.- Con que servicios cuenta la institución en casos graves de salud.?</a:t>
            </a:r>
            <a:endParaRPr lang="es-EC" sz="2000" dirty="0"/>
          </a:p>
        </p:txBody>
      </p:sp>
      <p:sp>
        <p:nvSpPr>
          <p:cNvPr id="25" name="CuadroTexto 24">
            <a:extLst>
              <a:ext uri="{FF2B5EF4-FFF2-40B4-BE49-F238E27FC236}">
                <a16:creationId xmlns:a16="http://schemas.microsoft.com/office/drawing/2014/main" id="{30032E67-2406-2D45-F706-652244EA1548}"/>
              </a:ext>
            </a:extLst>
          </p:cNvPr>
          <p:cNvSpPr txBox="1"/>
          <p:nvPr/>
        </p:nvSpPr>
        <p:spPr>
          <a:xfrm>
            <a:off x="465493" y="3738843"/>
            <a:ext cx="10312543" cy="1015663"/>
          </a:xfrm>
          <a:prstGeom prst="rect">
            <a:avLst/>
          </a:prstGeom>
          <a:noFill/>
        </p:spPr>
        <p:txBody>
          <a:bodyPr wrap="square">
            <a:spAutoFit/>
          </a:bodyPr>
          <a:lstStyle/>
          <a:p>
            <a:r>
              <a:rPr lang="es-ES" sz="2000" b="1" dirty="0">
                <a:highlight>
                  <a:srgbClr val="FFFF00"/>
                </a:highlight>
              </a:rPr>
              <a:t>Novena. Pregunta.- </a:t>
            </a:r>
            <a:r>
              <a:rPr lang="es-ES" sz="2000" dirty="0">
                <a:highlight>
                  <a:srgbClr val="FFFF00"/>
                </a:highlight>
              </a:rPr>
              <a:t>Que recomienda la institución a la población para que se prepare en casos de emergencia como terremotos, incendios para proteger su seguridad. ?</a:t>
            </a:r>
            <a:endParaRPr lang="es-EC" sz="2000" dirty="0">
              <a:highlight>
                <a:srgbClr val="FFFF00"/>
              </a:highlight>
            </a:endParaRPr>
          </a:p>
        </p:txBody>
      </p:sp>
      <p:sp>
        <p:nvSpPr>
          <p:cNvPr id="29" name="CuadroTexto 28">
            <a:extLst>
              <a:ext uri="{FF2B5EF4-FFF2-40B4-BE49-F238E27FC236}">
                <a16:creationId xmlns:a16="http://schemas.microsoft.com/office/drawing/2014/main" id="{4D466A68-0898-42C3-3A8F-3B5BB94D0B6B}"/>
              </a:ext>
            </a:extLst>
          </p:cNvPr>
          <p:cNvSpPr txBox="1"/>
          <p:nvPr/>
        </p:nvSpPr>
        <p:spPr>
          <a:xfrm>
            <a:off x="465493" y="4868360"/>
            <a:ext cx="10481642" cy="707886"/>
          </a:xfrm>
          <a:prstGeom prst="rect">
            <a:avLst/>
          </a:prstGeom>
          <a:noFill/>
        </p:spPr>
        <p:txBody>
          <a:bodyPr wrap="square">
            <a:spAutoFit/>
          </a:bodyPr>
          <a:lstStyle/>
          <a:p>
            <a:r>
              <a:rPr lang="es-ES" sz="2000" b="1" dirty="0"/>
              <a:t>Decima Pregunta. </a:t>
            </a:r>
            <a:r>
              <a:rPr lang="es-ES" sz="2000" dirty="0"/>
              <a:t>-  Que programas tiene la institución para capacitar a la población para la prevención de desastres naturales?</a:t>
            </a:r>
            <a:endParaRPr lang="es-EC" sz="2000" dirty="0"/>
          </a:p>
        </p:txBody>
      </p:sp>
      <p:sp>
        <p:nvSpPr>
          <p:cNvPr id="31" name="CuadroTexto 30">
            <a:extLst>
              <a:ext uri="{FF2B5EF4-FFF2-40B4-BE49-F238E27FC236}">
                <a16:creationId xmlns:a16="http://schemas.microsoft.com/office/drawing/2014/main" id="{AD57C190-205F-9716-7048-342A2DF363E6}"/>
              </a:ext>
            </a:extLst>
          </p:cNvPr>
          <p:cNvSpPr txBox="1"/>
          <p:nvPr/>
        </p:nvSpPr>
        <p:spPr>
          <a:xfrm>
            <a:off x="465493" y="5842337"/>
            <a:ext cx="11512247" cy="1015663"/>
          </a:xfrm>
          <a:prstGeom prst="rect">
            <a:avLst/>
          </a:prstGeom>
          <a:noFill/>
        </p:spPr>
        <p:txBody>
          <a:bodyPr wrap="square">
            <a:spAutoFit/>
          </a:bodyPr>
          <a:lstStyle/>
          <a:p>
            <a:r>
              <a:rPr lang="es-ES" sz="2000" b="1" dirty="0"/>
              <a:t>Onceava Pregunta</a:t>
            </a:r>
            <a:r>
              <a:rPr lang="es-ES" sz="2000" dirty="0"/>
              <a:t>. - Qué proyectos tiene la institución para el futuro, como es la compra de equipos, para mejorar los servicios en caso de desastres naturales, ¿como lluvias, terremotos, incendios etc.?</a:t>
            </a:r>
            <a:endParaRPr lang="es-EC" sz="2000" dirty="0"/>
          </a:p>
        </p:txBody>
      </p:sp>
    </p:spTree>
    <p:extLst>
      <p:ext uri="{BB962C8B-B14F-4D97-AF65-F5344CB8AC3E}">
        <p14:creationId xmlns:p14="http://schemas.microsoft.com/office/powerpoint/2010/main" val="259858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F73D5-7782-C236-8C9A-877F4E0CD1E1}"/>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64D00F63-F812-80A3-C51F-FEB66D5E8F79}"/>
              </a:ext>
            </a:extLst>
          </p:cNvPr>
          <p:cNvSpPr txBox="1"/>
          <p:nvPr/>
        </p:nvSpPr>
        <p:spPr>
          <a:xfrm>
            <a:off x="2749520" y="682840"/>
            <a:ext cx="3948950" cy="707886"/>
          </a:xfrm>
          <a:prstGeom prst="rect">
            <a:avLst/>
          </a:prstGeom>
          <a:noFill/>
        </p:spPr>
        <p:txBody>
          <a:bodyPr wrap="square">
            <a:spAutoFit/>
          </a:bodyPr>
          <a:lstStyle/>
          <a:p>
            <a:pPr algn="ctr">
              <a:defRPr/>
            </a:pPr>
            <a:r>
              <a:rPr lang="es-ES" sz="4000" b="1" kern="0" dirty="0">
                <a:solidFill>
                  <a:prstClr val="black"/>
                </a:solidFill>
                <a:latin typeface="+mj-lt"/>
                <a:ea typeface="+mj-ea"/>
                <a:cs typeface="+mj-cs"/>
              </a:rPr>
              <a:t>ANEXOS</a:t>
            </a:r>
            <a:endParaRPr lang="en-US" sz="4000" b="1" kern="0" dirty="0">
              <a:solidFill>
                <a:sysClr val="windowText" lastClr="000000"/>
              </a:solidFill>
              <a:latin typeface="+mj-lt"/>
            </a:endParaRPr>
          </a:p>
        </p:txBody>
      </p:sp>
      <p:pic>
        <p:nvPicPr>
          <p:cNvPr id="14" name="Imagen 13">
            <a:extLst>
              <a:ext uri="{FF2B5EF4-FFF2-40B4-BE49-F238E27FC236}">
                <a16:creationId xmlns:a16="http://schemas.microsoft.com/office/drawing/2014/main" id="{6B1D56CF-84FE-2F7B-4A5A-9019B7A9ED69}"/>
              </a:ext>
            </a:extLst>
          </p:cNvPr>
          <p:cNvPicPr>
            <a:picLocks noChangeAspect="1"/>
          </p:cNvPicPr>
          <p:nvPr/>
        </p:nvPicPr>
        <p:blipFill>
          <a:blip r:embed="rId2"/>
          <a:stretch>
            <a:fillRect/>
          </a:stretch>
        </p:blipFill>
        <p:spPr>
          <a:xfrm rot="16200000">
            <a:off x="4593728" y="-2121345"/>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A8EA4881-9B7A-B762-1F04-8B14DF08E4A3}"/>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5BF8AAA8-D508-D903-134C-35B07F8E95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447989" y="0"/>
            <a:ext cx="1007976" cy="1036783"/>
          </a:xfrm>
          <a:prstGeom prst="rect">
            <a:avLst/>
          </a:prstGeom>
        </p:spPr>
      </p:pic>
      <p:pic>
        <p:nvPicPr>
          <p:cNvPr id="4" name="Imagen 3">
            <a:extLst>
              <a:ext uri="{FF2B5EF4-FFF2-40B4-BE49-F238E27FC236}">
                <a16:creationId xmlns:a16="http://schemas.microsoft.com/office/drawing/2014/main" id="{23E24663-3E19-9A91-0040-3E905C1B14F6}"/>
              </a:ext>
            </a:extLst>
          </p:cNvPr>
          <p:cNvPicPr>
            <a:picLocks noChangeAspect="1"/>
          </p:cNvPicPr>
          <p:nvPr/>
        </p:nvPicPr>
        <p:blipFill>
          <a:blip r:embed="rId6"/>
          <a:stretch>
            <a:fillRect/>
          </a:stretch>
        </p:blipFill>
        <p:spPr>
          <a:xfrm>
            <a:off x="1308485" y="1772988"/>
            <a:ext cx="8622096" cy="4948118"/>
          </a:xfrm>
          <a:prstGeom prst="rect">
            <a:avLst/>
          </a:prstGeom>
        </p:spPr>
      </p:pic>
    </p:spTree>
    <p:extLst>
      <p:ext uri="{BB962C8B-B14F-4D97-AF65-F5344CB8AC3E}">
        <p14:creationId xmlns:p14="http://schemas.microsoft.com/office/powerpoint/2010/main" val="414970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0BCB1-1398-488A-AB5B-1A8A2227F923}"/>
              </a:ext>
            </a:extLst>
          </p:cNvPr>
          <p:cNvSpPr>
            <a:spLocks noGrp="1"/>
          </p:cNvSpPr>
          <p:nvPr>
            <p:ph type="title"/>
          </p:nvPr>
        </p:nvSpPr>
        <p:spPr>
          <a:xfrm>
            <a:off x="813816" y="1302209"/>
            <a:ext cx="5577962" cy="259891"/>
          </a:xfrm>
        </p:spPr>
        <p:txBody>
          <a:bodyPr>
            <a:normAutofit fontScale="90000"/>
          </a:bodyPr>
          <a:lstStyle/>
          <a:p>
            <a:r>
              <a:rPr lang="es-ES" sz="2800" dirty="0">
                <a:latin typeface="Amasis MT Pro Black" panose="02040A04050005020304" pitchFamily="18" charset="0"/>
              </a:rPr>
              <a:t>Marco</a:t>
            </a:r>
            <a:r>
              <a:rPr lang="es-ES" sz="3200" dirty="0">
                <a:latin typeface="Amasis MT Pro Black" panose="02040A04050005020304" pitchFamily="18" charset="0"/>
              </a:rPr>
              <a:t> Legal</a:t>
            </a:r>
            <a:r>
              <a:rPr lang="es-ES" dirty="0">
                <a:latin typeface="Amasis MT Pro Black" panose="02040A04050005020304" pitchFamily="18" charset="0"/>
              </a:rPr>
              <a:t> </a:t>
            </a:r>
            <a:br>
              <a:rPr lang="es-ES" sz="3200" dirty="0">
                <a:latin typeface="Amasis MT Pro Black" panose="02040A04050005020304" pitchFamily="18" charset="0"/>
              </a:rPr>
            </a:br>
            <a:endParaRPr lang="en-US" dirty="0"/>
          </a:p>
        </p:txBody>
      </p:sp>
      <p:pic>
        <p:nvPicPr>
          <p:cNvPr id="4" name="Imagen 3">
            <a:extLst>
              <a:ext uri="{FF2B5EF4-FFF2-40B4-BE49-F238E27FC236}">
                <a16:creationId xmlns:a16="http://schemas.microsoft.com/office/drawing/2014/main" id="{8AE15A8C-CBF1-1FC8-A831-C5A4346F6E0A}"/>
              </a:ext>
            </a:extLst>
          </p:cNvPr>
          <p:cNvPicPr>
            <a:picLocks noChangeAspect="1"/>
          </p:cNvPicPr>
          <p:nvPr/>
        </p:nvPicPr>
        <p:blipFill>
          <a:blip r:embed="rId2"/>
          <a:srcRect t="14166"/>
          <a:stretch/>
        </p:blipFill>
        <p:spPr>
          <a:xfrm rot="16200000">
            <a:off x="6248400" y="914399"/>
            <a:ext cx="6858001" cy="5029201"/>
          </a:xfrm>
          <a:prstGeom prst="rect">
            <a:avLst/>
          </a:prstGeom>
        </p:spPr>
      </p:pic>
      <p:sp>
        <p:nvSpPr>
          <p:cNvPr id="9" name="CuadroTexto 8">
            <a:extLst>
              <a:ext uri="{FF2B5EF4-FFF2-40B4-BE49-F238E27FC236}">
                <a16:creationId xmlns:a16="http://schemas.microsoft.com/office/drawing/2014/main" id="{222B3782-86FA-7BDA-354A-59CB033AAF93}"/>
              </a:ext>
            </a:extLst>
          </p:cNvPr>
          <p:cNvSpPr txBox="1"/>
          <p:nvPr/>
        </p:nvSpPr>
        <p:spPr>
          <a:xfrm>
            <a:off x="298795" y="1432154"/>
            <a:ext cx="6608004" cy="4524315"/>
          </a:xfrm>
          <a:prstGeom prst="rect">
            <a:avLst/>
          </a:prstGeom>
          <a:noFill/>
        </p:spPr>
        <p:txBody>
          <a:bodyPr wrap="square">
            <a:spAutoFit/>
          </a:bodyPr>
          <a:lstStyle/>
          <a:p>
            <a:pPr algn="just"/>
            <a:r>
              <a:rPr lang="es-ES" dirty="0"/>
              <a:t>El actual informe de rendición de cuentas, del Cuerpo de Bomberos Municipal de Piñas, con sujeción a lo establecido en el artículo 204 y 208 de la Constitución de la República, el artículo 10 del ley Orgánica del Consejo de Participación Ciudadana y Control Social, y en calidad de institución adscrita al Gobierno Autónomo Descentralizado Municipal de Piñas, al COOTAD, Código Orgánico de Planificación y Finanzas Públicas – COPFP-, Código Orgánico de Las Entidades de Seguridad Ciudadana y de Orden Público y La Ley De Defensa Contra Incendios además siendo institución vinculante, tal como manda la Constitución, la ley y la Ordenanza Reformatoria de Adscripción al GADM de Piñas; así como, por norma de nuestros  actos y como política permanente de la institución, correspondiendo al período del 01 de enero al 31 de diciembre del 2024.</a:t>
            </a:r>
          </a:p>
        </p:txBody>
      </p:sp>
      <p:pic>
        <p:nvPicPr>
          <p:cNvPr id="2" name="Imagen 1">
            <a:extLst>
              <a:ext uri="{FF2B5EF4-FFF2-40B4-BE49-F238E27FC236}">
                <a16:creationId xmlns:a16="http://schemas.microsoft.com/office/drawing/2014/main" id="{D377E9B6-1B6F-A56B-FF24-B6B8385A5F57}"/>
              </a:ext>
            </a:extLst>
          </p:cNvPr>
          <p:cNvPicPr>
            <a:picLocks noChangeAspect="1"/>
          </p:cNvPicPr>
          <p:nvPr/>
        </p:nvPicPr>
        <p:blipFill>
          <a:blip r:embed="rId3"/>
          <a:stretch>
            <a:fillRect/>
          </a:stretch>
        </p:blipFill>
        <p:spPr>
          <a:xfrm rot="16200000">
            <a:off x="3206849" y="-3206852"/>
            <a:ext cx="599751" cy="7013453"/>
          </a:xfrm>
          <a:prstGeom prst="rect">
            <a:avLst/>
          </a:prstGeom>
        </p:spPr>
      </p:pic>
      <p:pic>
        <p:nvPicPr>
          <p:cNvPr id="5" name="Imagen 4" descr="Diagrama&#10;&#10;Descripción generada automáticamente">
            <a:extLst>
              <a:ext uri="{FF2B5EF4-FFF2-40B4-BE49-F238E27FC236}">
                <a16:creationId xmlns:a16="http://schemas.microsoft.com/office/drawing/2014/main" id="{301907AD-FBBB-3B88-FA74-3983AB87DA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3763729" y="553311"/>
            <a:ext cx="646906" cy="665394"/>
          </a:xfrm>
          <a:prstGeom prst="rect">
            <a:avLst/>
          </a:prstGeom>
        </p:spPr>
      </p:pic>
    </p:spTree>
    <p:extLst>
      <p:ext uri="{BB962C8B-B14F-4D97-AF65-F5344CB8AC3E}">
        <p14:creationId xmlns:p14="http://schemas.microsoft.com/office/powerpoint/2010/main" val="379307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F73D5-7782-C236-8C9A-877F4E0CD1E1}"/>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64D00F63-F812-80A3-C51F-FEB66D5E8F79}"/>
              </a:ext>
            </a:extLst>
          </p:cNvPr>
          <p:cNvSpPr txBox="1"/>
          <p:nvPr/>
        </p:nvSpPr>
        <p:spPr>
          <a:xfrm>
            <a:off x="2749520" y="682840"/>
            <a:ext cx="3948950" cy="707886"/>
          </a:xfrm>
          <a:prstGeom prst="rect">
            <a:avLst/>
          </a:prstGeom>
          <a:noFill/>
        </p:spPr>
        <p:txBody>
          <a:bodyPr wrap="square">
            <a:spAutoFit/>
          </a:bodyPr>
          <a:lstStyle/>
          <a:p>
            <a:pPr algn="ctr">
              <a:defRPr/>
            </a:pPr>
            <a:r>
              <a:rPr lang="es-ES" sz="4000" b="1" kern="0" dirty="0">
                <a:solidFill>
                  <a:prstClr val="black"/>
                </a:solidFill>
                <a:latin typeface="+mj-lt"/>
                <a:ea typeface="+mj-ea"/>
                <a:cs typeface="+mj-cs"/>
              </a:rPr>
              <a:t>ANEXOS</a:t>
            </a:r>
            <a:endParaRPr lang="en-US" sz="4000" b="1" kern="0" dirty="0">
              <a:solidFill>
                <a:sysClr val="windowText" lastClr="000000"/>
              </a:solidFill>
              <a:latin typeface="+mj-lt"/>
            </a:endParaRPr>
          </a:p>
        </p:txBody>
      </p:sp>
      <p:pic>
        <p:nvPicPr>
          <p:cNvPr id="14" name="Imagen 13">
            <a:extLst>
              <a:ext uri="{FF2B5EF4-FFF2-40B4-BE49-F238E27FC236}">
                <a16:creationId xmlns:a16="http://schemas.microsoft.com/office/drawing/2014/main" id="{6B1D56CF-84FE-2F7B-4A5A-9019B7A9ED69}"/>
              </a:ext>
            </a:extLst>
          </p:cNvPr>
          <p:cNvPicPr>
            <a:picLocks noChangeAspect="1"/>
          </p:cNvPicPr>
          <p:nvPr/>
        </p:nvPicPr>
        <p:blipFill>
          <a:blip r:embed="rId2"/>
          <a:stretch>
            <a:fillRect/>
          </a:stretch>
        </p:blipFill>
        <p:spPr>
          <a:xfrm rot="16200000">
            <a:off x="4424119" y="-2366452"/>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A8EA4881-9B7A-B762-1F04-8B14DF08E4A3}"/>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5BF8AAA8-D508-D903-134C-35B07F8E95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447989" y="0"/>
            <a:ext cx="1007976" cy="1036783"/>
          </a:xfrm>
          <a:prstGeom prst="rect">
            <a:avLst/>
          </a:prstGeom>
        </p:spPr>
      </p:pic>
      <p:pic>
        <p:nvPicPr>
          <p:cNvPr id="5" name="Imagen 4">
            <a:extLst>
              <a:ext uri="{FF2B5EF4-FFF2-40B4-BE49-F238E27FC236}">
                <a16:creationId xmlns:a16="http://schemas.microsoft.com/office/drawing/2014/main" id="{112FBB23-F03A-CED9-A646-46E316701E06}"/>
              </a:ext>
            </a:extLst>
          </p:cNvPr>
          <p:cNvPicPr>
            <a:picLocks noChangeAspect="1"/>
          </p:cNvPicPr>
          <p:nvPr/>
        </p:nvPicPr>
        <p:blipFill>
          <a:blip r:embed="rId6" cstate="print">
            <a:extLst>
              <a:ext uri="{28A0092B-C50C-407E-A947-70E740481C1C}">
                <a14:useLocalDpi xmlns:a14="http://schemas.microsoft.com/office/drawing/2010/main" val="0"/>
              </a:ext>
            </a:extLst>
          </a:blip>
          <a:srcRect l="19731" t="18293" r="14926" b="4875"/>
          <a:stretch/>
        </p:blipFill>
        <p:spPr>
          <a:xfrm>
            <a:off x="1456904" y="1690602"/>
            <a:ext cx="8768643" cy="5025828"/>
          </a:xfrm>
          <a:prstGeom prst="rect">
            <a:avLst/>
          </a:prstGeom>
        </p:spPr>
      </p:pic>
    </p:spTree>
    <p:extLst>
      <p:ext uri="{BB962C8B-B14F-4D97-AF65-F5344CB8AC3E}">
        <p14:creationId xmlns:p14="http://schemas.microsoft.com/office/powerpoint/2010/main" val="127889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F73D5-7782-C236-8C9A-877F4E0CD1E1}"/>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64D00F63-F812-80A3-C51F-FEB66D5E8F79}"/>
              </a:ext>
            </a:extLst>
          </p:cNvPr>
          <p:cNvSpPr txBox="1"/>
          <p:nvPr/>
        </p:nvSpPr>
        <p:spPr>
          <a:xfrm>
            <a:off x="2768542" y="623794"/>
            <a:ext cx="3948950" cy="707886"/>
          </a:xfrm>
          <a:prstGeom prst="rect">
            <a:avLst/>
          </a:prstGeom>
          <a:noFill/>
        </p:spPr>
        <p:txBody>
          <a:bodyPr wrap="square">
            <a:spAutoFit/>
          </a:bodyPr>
          <a:lstStyle/>
          <a:p>
            <a:pPr algn="ctr">
              <a:defRPr/>
            </a:pPr>
            <a:r>
              <a:rPr lang="es-ES" sz="4000" b="1" kern="0" dirty="0">
                <a:solidFill>
                  <a:prstClr val="black"/>
                </a:solidFill>
                <a:latin typeface="+mj-lt"/>
                <a:ea typeface="+mj-ea"/>
                <a:cs typeface="+mj-cs"/>
              </a:rPr>
              <a:t>ANEXOS</a:t>
            </a:r>
            <a:endParaRPr lang="en-US" sz="4000" b="1" kern="0" dirty="0">
              <a:solidFill>
                <a:sysClr val="windowText" lastClr="000000"/>
              </a:solidFill>
              <a:latin typeface="+mj-lt"/>
            </a:endParaRPr>
          </a:p>
        </p:txBody>
      </p:sp>
      <p:pic>
        <p:nvPicPr>
          <p:cNvPr id="14" name="Imagen 13">
            <a:extLst>
              <a:ext uri="{FF2B5EF4-FFF2-40B4-BE49-F238E27FC236}">
                <a16:creationId xmlns:a16="http://schemas.microsoft.com/office/drawing/2014/main" id="{6B1D56CF-84FE-2F7B-4A5A-9019B7A9ED69}"/>
              </a:ext>
            </a:extLst>
          </p:cNvPr>
          <p:cNvPicPr>
            <a:picLocks noChangeAspect="1"/>
          </p:cNvPicPr>
          <p:nvPr/>
        </p:nvPicPr>
        <p:blipFill>
          <a:blip r:embed="rId2"/>
          <a:stretch>
            <a:fillRect/>
          </a:stretch>
        </p:blipFill>
        <p:spPr>
          <a:xfrm rot="16200000">
            <a:off x="4424119" y="-2366452"/>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A8EA4881-9B7A-B762-1F04-8B14DF08E4A3}"/>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5BF8AAA8-D508-D903-134C-35B07F8E95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447989" y="0"/>
            <a:ext cx="1007976" cy="1036783"/>
          </a:xfrm>
          <a:prstGeom prst="rect">
            <a:avLst/>
          </a:prstGeom>
        </p:spPr>
      </p:pic>
      <p:pic>
        <p:nvPicPr>
          <p:cNvPr id="4" name="Imagen 3">
            <a:extLst>
              <a:ext uri="{FF2B5EF4-FFF2-40B4-BE49-F238E27FC236}">
                <a16:creationId xmlns:a16="http://schemas.microsoft.com/office/drawing/2014/main" id="{3FB1E807-AFD7-CF8B-34D5-50432975BE18}"/>
              </a:ext>
            </a:extLst>
          </p:cNvPr>
          <p:cNvPicPr>
            <a:picLocks noChangeAspect="1"/>
          </p:cNvPicPr>
          <p:nvPr/>
        </p:nvPicPr>
        <p:blipFill>
          <a:blip r:embed="rId6" cstate="print">
            <a:extLst>
              <a:ext uri="{28A0092B-C50C-407E-A947-70E740481C1C}">
                <a14:useLocalDpi xmlns:a14="http://schemas.microsoft.com/office/drawing/2010/main" val="0"/>
              </a:ext>
            </a:extLst>
          </a:blip>
          <a:srcRect l="20371" t="18616" r="13805" b="6116"/>
          <a:stretch/>
        </p:blipFill>
        <p:spPr>
          <a:xfrm>
            <a:off x="1351425" y="1543765"/>
            <a:ext cx="9489149" cy="5227496"/>
          </a:xfrm>
          <a:prstGeom prst="rect">
            <a:avLst/>
          </a:prstGeom>
        </p:spPr>
      </p:pic>
    </p:spTree>
    <p:extLst>
      <p:ext uri="{BB962C8B-B14F-4D97-AF65-F5344CB8AC3E}">
        <p14:creationId xmlns:p14="http://schemas.microsoft.com/office/powerpoint/2010/main" val="331948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5D500-87AA-0790-C509-5827556E5A59}"/>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8B3ECC1B-DB93-959F-BE22-39621D482E13}"/>
              </a:ext>
            </a:extLst>
          </p:cNvPr>
          <p:cNvSpPr txBox="1"/>
          <p:nvPr/>
        </p:nvSpPr>
        <p:spPr>
          <a:xfrm>
            <a:off x="3092031" y="2707041"/>
            <a:ext cx="4670752" cy="1015663"/>
          </a:xfrm>
          <a:prstGeom prst="rect">
            <a:avLst/>
          </a:prstGeom>
          <a:noFill/>
        </p:spPr>
        <p:txBody>
          <a:bodyPr wrap="square">
            <a:spAutoFit/>
          </a:bodyPr>
          <a:lstStyle/>
          <a:p>
            <a:pPr algn="ctr">
              <a:defRPr/>
            </a:pPr>
            <a:r>
              <a:rPr lang="en-US" sz="6000" b="1" kern="0" dirty="0">
                <a:solidFill>
                  <a:sysClr val="windowText" lastClr="000000"/>
                </a:solidFill>
                <a:latin typeface="+mj-lt"/>
              </a:rPr>
              <a:t>GRACIAS¡</a:t>
            </a:r>
          </a:p>
        </p:txBody>
      </p:sp>
      <p:pic>
        <p:nvPicPr>
          <p:cNvPr id="14" name="Imagen 13">
            <a:extLst>
              <a:ext uri="{FF2B5EF4-FFF2-40B4-BE49-F238E27FC236}">
                <a16:creationId xmlns:a16="http://schemas.microsoft.com/office/drawing/2014/main" id="{7CCB27B9-352C-4F8F-6B00-10DF341F692A}"/>
              </a:ext>
            </a:extLst>
          </p:cNvPr>
          <p:cNvPicPr>
            <a:picLocks noChangeAspect="1"/>
          </p:cNvPicPr>
          <p:nvPr/>
        </p:nvPicPr>
        <p:blipFill>
          <a:blip r:embed="rId2"/>
          <a:stretch>
            <a:fillRect/>
          </a:stretch>
        </p:blipFill>
        <p:spPr>
          <a:xfrm rot="16200000">
            <a:off x="5796124" y="265402"/>
            <a:ext cx="599751" cy="7514356"/>
          </a:xfrm>
          <a:prstGeom prst="rect">
            <a:avLst/>
          </a:prstGeom>
        </p:spPr>
      </p:pic>
      <p:pic>
        <p:nvPicPr>
          <p:cNvPr id="2" name="Marcador de posición de imagen 20" descr="Patrón de fondo&#10;&#10;El contenido generado por IA puede ser incorrecto.">
            <a:extLst>
              <a:ext uri="{FF2B5EF4-FFF2-40B4-BE49-F238E27FC236}">
                <a16:creationId xmlns:a16="http://schemas.microsoft.com/office/drawing/2014/main" id="{0FEFF261-7596-2D8D-2C0B-56D45D7AEF40}"/>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599752"/>
          </a:xfrm>
          <a:prstGeom prst="rect">
            <a:avLst/>
          </a:prstGeom>
        </p:spPr>
      </p:pic>
      <p:pic>
        <p:nvPicPr>
          <p:cNvPr id="3" name="Imagen 2" descr="Diagrama&#10;&#10;Descripción generada automáticamente">
            <a:extLst>
              <a:ext uri="{FF2B5EF4-FFF2-40B4-BE49-F238E27FC236}">
                <a16:creationId xmlns:a16="http://schemas.microsoft.com/office/drawing/2014/main" id="{695567DC-D907-6F1E-E208-A80DA6567BD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7399775" y="2685921"/>
            <a:ext cx="1007976" cy="1036783"/>
          </a:xfrm>
          <a:prstGeom prst="rect">
            <a:avLst/>
          </a:prstGeom>
        </p:spPr>
      </p:pic>
    </p:spTree>
    <p:extLst>
      <p:ext uri="{BB962C8B-B14F-4D97-AF65-F5344CB8AC3E}">
        <p14:creationId xmlns:p14="http://schemas.microsoft.com/office/powerpoint/2010/main" val="3831960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34F1-7C98-C1DA-D26C-8FB7C8603810}"/>
              </a:ext>
            </a:extLst>
          </p:cNvPr>
          <p:cNvSpPr>
            <a:spLocks noGrp="1"/>
          </p:cNvSpPr>
          <p:nvPr>
            <p:ph type="ctrTitle"/>
          </p:nvPr>
        </p:nvSpPr>
        <p:spPr>
          <a:xfrm>
            <a:off x="7083553" y="98052"/>
            <a:ext cx="4681728" cy="731093"/>
          </a:xfrm>
        </p:spPr>
        <p:txBody>
          <a:bodyPr/>
          <a:lstStyle/>
          <a:p>
            <a:pPr algn="ctr"/>
            <a:r>
              <a:rPr lang="en-US" dirty="0"/>
              <a:t>ANTECEDENTES</a:t>
            </a:r>
          </a:p>
        </p:txBody>
      </p:sp>
      <p:pic>
        <p:nvPicPr>
          <p:cNvPr id="10" name="Imagen 9">
            <a:extLst>
              <a:ext uri="{FF2B5EF4-FFF2-40B4-BE49-F238E27FC236}">
                <a16:creationId xmlns:a16="http://schemas.microsoft.com/office/drawing/2014/main" id="{05FA3603-7505-7AC1-B91E-AB38CD935B46}"/>
              </a:ext>
            </a:extLst>
          </p:cNvPr>
          <p:cNvPicPr>
            <a:picLocks noChangeAspect="1"/>
          </p:cNvPicPr>
          <p:nvPr/>
        </p:nvPicPr>
        <p:blipFill>
          <a:blip r:embed="rId3"/>
          <a:srcRect t="14166"/>
          <a:stretch/>
        </p:blipFill>
        <p:spPr>
          <a:xfrm rot="5400000" flipH="1">
            <a:off x="-914401" y="914400"/>
            <a:ext cx="6858002" cy="5029201"/>
          </a:xfrm>
          <a:prstGeom prst="rect">
            <a:avLst/>
          </a:prstGeom>
        </p:spPr>
      </p:pic>
      <p:sp>
        <p:nvSpPr>
          <p:cNvPr id="12" name="CuadroTexto 11">
            <a:extLst>
              <a:ext uri="{FF2B5EF4-FFF2-40B4-BE49-F238E27FC236}">
                <a16:creationId xmlns:a16="http://schemas.microsoft.com/office/drawing/2014/main" id="{65C98F9B-F600-45C5-768C-9AAFC95D8960}"/>
              </a:ext>
            </a:extLst>
          </p:cNvPr>
          <p:cNvSpPr txBox="1"/>
          <p:nvPr/>
        </p:nvSpPr>
        <p:spPr>
          <a:xfrm>
            <a:off x="5476874" y="1432769"/>
            <a:ext cx="6543675" cy="5078313"/>
          </a:xfrm>
          <a:prstGeom prst="rect">
            <a:avLst/>
          </a:prstGeom>
          <a:noFill/>
        </p:spPr>
        <p:txBody>
          <a:bodyPr wrap="square">
            <a:spAutoFit/>
          </a:bodyPr>
          <a:lstStyle/>
          <a:p>
            <a:pPr algn="just"/>
            <a:r>
              <a:rPr lang="es-ES" dirty="0"/>
              <a:t>Fue fundado oficialmente el 30 de junio de 1955, promovido por Manuel Ubiticio Gallardo A., con Francisco Gallardo Loayza como primer comandante, y comenzó a operar con una base de voluntarios inspirados en el espíritu del servicio.</a:t>
            </a:r>
          </a:p>
          <a:p>
            <a:pPr algn="just"/>
            <a:r>
              <a:rPr lang="es-ES" dirty="0"/>
              <a:t>Con el paso del tiempo, la institución ha crecido: hoy cuenta con varias compañías (urbana y rurales en La </a:t>
            </a:r>
            <a:r>
              <a:rPr lang="es-ES" dirty="0" err="1"/>
              <a:t>Susaya</a:t>
            </a:r>
            <a:r>
              <a:rPr lang="es-ES" dirty="0"/>
              <a:t> y Saracay), edificaciones propias, equipo moderno (motobombas, ambulancia, vehículos de rescate) y un significativo cuerpo de voluntarios y personal profesional.</a:t>
            </a:r>
          </a:p>
          <a:p>
            <a:pPr algn="just"/>
            <a:endParaRPr lang="es-ES" dirty="0"/>
          </a:p>
          <a:p>
            <a:pPr algn="just"/>
            <a:r>
              <a:rPr lang="es-ES" dirty="0"/>
              <a:t>Por disposición constitucional es ADSCRITO al Gobierno Autónomo Descentralizado Municipal de Piñas, cuya Ordenanza Sustitutiva del 04 de enero del 2019 está en plena vigencia y su razón social se denomina: </a:t>
            </a:r>
          </a:p>
          <a:p>
            <a:pPr algn="just"/>
            <a:endParaRPr lang="es-ES" dirty="0"/>
          </a:p>
          <a:p>
            <a:pPr algn="ctr"/>
            <a:r>
              <a:rPr lang="es-ES" b="1" u="sng" dirty="0"/>
              <a:t>“CUERPO DE BOMBEROS MUNICIPAL DE PIÑAS”  </a:t>
            </a:r>
          </a:p>
        </p:txBody>
      </p:sp>
      <p:pic>
        <p:nvPicPr>
          <p:cNvPr id="3" name="Imagen 2">
            <a:extLst>
              <a:ext uri="{FF2B5EF4-FFF2-40B4-BE49-F238E27FC236}">
                <a16:creationId xmlns:a16="http://schemas.microsoft.com/office/drawing/2014/main" id="{9157BC5C-406D-E628-036A-DE1F749F28BC}"/>
              </a:ext>
            </a:extLst>
          </p:cNvPr>
          <p:cNvPicPr>
            <a:picLocks noChangeAspect="1"/>
          </p:cNvPicPr>
          <p:nvPr/>
        </p:nvPicPr>
        <p:blipFill>
          <a:blip r:embed="rId4"/>
          <a:stretch>
            <a:fillRect/>
          </a:stretch>
        </p:blipFill>
        <p:spPr>
          <a:xfrm rot="16200000">
            <a:off x="8683725" y="-2500834"/>
            <a:ext cx="599751" cy="7013453"/>
          </a:xfrm>
          <a:prstGeom prst="rect">
            <a:avLst/>
          </a:prstGeom>
        </p:spPr>
      </p:pic>
      <p:pic>
        <p:nvPicPr>
          <p:cNvPr id="4" name="Imagen 3" descr="Diagrama&#10;&#10;Descripción generada automáticamente">
            <a:extLst>
              <a:ext uri="{FF2B5EF4-FFF2-40B4-BE49-F238E27FC236}">
                <a16:creationId xmlns:a16="http://schemas.microsoft.com/office/drawing/2014/main" id="{CA1C626F-ADFF-F7E2-D6AB-ED63895678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6635880" y="200635"/>
            <a:ext cx="611047" cy="628510"/>
          </a:xfrm>
          <a:prstGeom prst="rect">
            <a:avLst/>
          </a:prstGeom>
        </p:spPr>
      </p:pic>
    </p:spTree>
    <p:extLst>
      <p:ext uri="{BB962C8B-B14F-4D97-AF65-F5344CB8AC3E}">
        <p14:creationId xmlns:p14="http://schemas.microsoft.com/office/powerpoint/2010/main" val="104485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8DB389E-5C5D-AF12-1A51-699DD361F003}"/>
              </a:ext>
            </a:extLst>
          </p:cNvPr>
          <p:cNvPicPr>
            <a:picLocks noChangeAspect="1"/>
          </p:cNvPicPr>
          <p:nvPr/>
        </p:nvPicPr>
        <p:blipFill>
          <a:blip r:embed="rId2"/>
          <a:srcRect t="14166"/>
          <a:stretch/>
        </p:blipFill>
        <p:spPr>
          <a:xfrm rot="16200000">
            <a:off x="6872288" y="1538286"/>
            <a:ext cx="6858002" cy="3781426"/>
          </a:xfrm>
          <a:prstGeom prst="rect">
            <a:avLst/>
          </a:prstGeom>
        </p:spPr>
      </p:pic>
      <p:sp>
        <p:nvSpPr>
          <p:cNvPr id="3" name="Title 2">
            <a:extLst>
              <a:ext uri="{FF2B5EF4-FFF2-40B4-BE49-F238E27FC236}">
                <a16:creationId xmlns:a16="http://schemas.microsoft.com/office/drawing/2014/main" id="{91E61352-1920-1A62-43A4-937BFCA570DC}"/>
              </a:ext>
            </a:extLst>
          </p:cNvPr>
          <p:cNvSpPr>
            <a:spLocks noGrp="1"/>
          </p:cNvSpPr>
          <p:nvPr>
            <p:ph type="title"/>
          </p:nvPr>
        </p:nvSpPr>
        <p:spPr>
          <a:xfrm>
            <a:off x="3424810" y="365529"/>
            <a:ext cx="2229071" cy="547725"/>
          </a:xfrm>
        </p:spPr>
        <p:txBody>
          <a:bodyPr>
            <a:noAutofit/>
          </a:bodyPr>
          <a:lstStyle/>
          <a:p>
            <a:r>
              <a:rPr lang="en-US" sz="4000" dirty="0" err="1"/>
              <a:t>MISIóN</a:t>
            </a:r>
            <a:endParaRPr lang="en-US" sz="4000" dirty="0"/>
          </a:p>
        </p:txBody>
      </p:sp>
      <p:sp>
        <p:nvSpPr>
          <p:cNvPr id="2" name="Content Placeholder 1">
            <a:extLst>
              <a:ext uri="{FF2B5EF4-FFF2-40B4-BE49-F238E27FC236}">
                <a16:creationId xmlns:a16="http://schemas.microsoft.com/office/drawing/2014/main" id="{BC1E19BD-5A90-6858-1019-900A42DDACD1}"/>
              </a:ext>
            </a:extLst>
          </p:cNvPr>
          <p:cNvSpPr>
            <a:spLocks noGrp="1"/>
          </p:cNvSpPr>
          <p:nvPr>
            <p:ph sz="quarter" idx="13"/>
          </p:nvPr>
        </p:nvSpPr>
        <p:spPr>
          <a:xfrm>
            <a:off x="1044577" y="1549071"/>
            <a:ext cx="7232648" cy="4669537"/>
          </a:xfrm>
        </p:spPr>
        <p:txBody>
          <a:bodyPr>
            <a:noAutofit/>
          </a:bodyPr>
          <a:lstStyle/>
          <a:p>
            <a:pPr algn="just"/>
            <a:r>
              <a:rPr lang="es-ES" sz="2800" dirty="0"/>
              <a:t>El Cuerpo de Bomberos Municipal de Piñas atiende con espíritu solidario todo tipo de llamadas de auxilio las veinticuatro horas del día, para lo cual se capacita conjuntamente con la ciudadanía, obtiene los equipos necesarios y mantiene una estrecha relación interinstitucional; para con un inventario de recursos ofrecer a la comunidad una respuesta profesional inmediata</a:t>
            </a:r>
            <a:r>
              <a:rPr lang="es-ES" sz="2400" dirty="0"/>
              <a:t>.</a:t>
            </a:r>
            <a:endParaRPr lang="en-US" sz="2400" dirty="0"/>
          </a:p>
        </p:txBody>
      </p:sp>
      <p:pic>
        <p:nvPicPr>
          <p:cNvPr id="5" name="Imagen 4">
            <a:extLst>
              <a:ext uri="{FF2B5EF4-FFF2-40B4-BE49-F238E27FC236}">
                <a16:creationId xmlns:a16="http://schemas.microsoft.com/office/drawing/2014/main" id="{EB22AD94-D506-C1A2-75FD-9B9E9F598668}"/>
              </a:ext>
            </a:extLst>
          </p:cNvPr>
          <p:cNvPicPr>
            <a:picLocks noChangeAspect="1"/>
          </p:cNvPicPr>
          <p:nvPr/>
        </p:nvPicPr>
        <p:blipFill>
          <a:blip r:embed="rId3"/>
          <a:stretch>
            <a:fillRect/>
          </a:stretch>
        </p:blipFill>
        <p:spPr>
          <a:xfrm rot="16200000">
            <a:off x="3609187" y="-2563725"/>
            <a:ext cx="599751" cy="7013453"/>
          </a:xfrm>
          <a:prstGeom prst="rect">
            <a:avLst/>
          </a:prstGeom>
        </p:spPr>
      </p:pic>
    </p:spTree>
    <p:extLst>
      <p:ext uri="{BB962C8B-B14F-4D97-AF65-F5344CB8AC3E}">
        <p14:creationId xmlns:p14="http://schemas.microsoft.com/office/powerpoint/2010/main" val="276697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A7F7D-84A3-2E1A-664F-A52D4FD287C5}"/>
              </a:ext>
            </a:extLst>
          </p:cNvPr>
          <p:cNvSpPr>
            <a:spLocks noGrp="1"/>
          </p:cNvSpPr>
          <p:nvPr>
            <p:ph type="title"/>
          </p:nvPr>
        </p:nvSpPr>
        <p:spPr>
          <a:xfrm>
            <a:off x="1007827" y="3428999"/>
            <a:ext cx="2100834" cy="622754"/>
          </a:xfrm>
        </p:spPr>
        <p:txBody>
          <a:bodyPr>
            <a:noAutofit/>
          </a:bodyPr>
          <a:lstStyle/>
          <a:p>
            <a:r>
              <a:rPr lang="en-US" sz="4000" dirty="0" err="1"/>
              <a:t>VISIóN</a:t>
            </a:r>
            <a:endParaRPr lang="en-US" sz="4000" dirty="0"/>
          </a:p>
        </p:txBody>
      </p:sp>
      <p:sp>
        <p:nvSpPr>
          <p:cNvPr id="3" name="Text Placeholder 2">
            <a:extLst>
              <a:ext uri="{FF2B5EF4-FFF2-40B4-BE49-F238E27FC236}">
                <a16:creationId xmlns:a16="http://schemas.microsoft.com/office/drawing/2014/main" id="{9E60B546-A3C2-9374-B0C2-E79D26B38E3E}"/>
              </a:ext>
            </a:extLst>
          </p:cNvPr>
          <p:cNvSpPr>
            <a:spLocks noGrp="1"/>
          </p:cNvSpPr>
          <p:nvPr>
            <p:ph type="body" sz="quarter" idx="13"/>
          </p:nvPr>
        </p:nvSpPr>
        <p:spPr>
          <a:xfrm>
            <a:off x="3390901" y="1555433"/>
            <a:ext cx="7040160" cy="3747133"/>
          </a:xfrm>
        </p:spPr>
        <p:txBody>
          <a:bodyPr>
            <a:noAutofit/>
          </a:bodyPr>
          <a:lstStyle/>
          <a:p>
            <a:pPr algn="just"/>
            <a:r>
              <a:rPr lang="es-ES" sz="2800" dirty="0">
                <a:latin typeface="+mj-lt"/>
              </a:rPr>
              <a:t>El Cuerpo de Bomberos Municipal de Piñas en el año 2028 estará debidamente preparado con personal profesional, equipos modernos y un alto compromiso humanitario, solidario y cívico para prevenir y/o reducir al máximo los efectos de eventos adversos de origen natural o antrópico, durante las 24 horas del día atendiendo todas las llamadas de ayuda. Será la primera y más confiable respuesta a los pedidos de auxilio.</a:t>
            </a:r>
            <a:endParaRPr lang="en-US" sz="2800" dirty="0"/>
          </a:p>
        </p:txBody>
      </p:sp>
      <p:pic>
        <p:nvPicPr>
          <p:cNvPr id="21" name="Marcador de posición de imagen 20" descr="Patrón de fondo&#10;&#10;El contenido generado por IA puede ser incorrecto.">
            <a:extLst>
              <a:ext uri="{FF2B5EF4-FFF2-40B4-BE49-F238E27FC236}">
                <a16:creationId xmlns:a16="http://schemas.microsoft.com/office/drawing/2014/main" id="{F79493D4-8627-53B1-6D17-1E9FD226840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6135" b="46135"/>
          <a:stretch>
            <a:fillRect/>
          </a:stretch>
        </p:blipFill>
        <p:spPr/>
      </p:pic>
      <p:pic>
        <p:nvPicPr>
          <p:cNvPr id="4" name="Imagen 3">
            <a:extLst>
              <a:ext uri="{FF2B5EF4-FFF2-40B4-BE49-F238E27FC236}">
                <a16:creationId xmlns:a16="http://schemas.microsoft.com/office/drawing/2014/main" id="{888BC1BF-E6EB-31E2-E7FD-EA3D5CC8EEE9}"/>
              </a:ext>
            </a:extLst>
          </p:cNvPr>
          <p:cNvPicPr>
            <a:picLocks noChangeAspect="1"/>
          </p:cNvPicPr>
          <p:nvPr/>
        </p:nvPicPr>
        <p:blipFill>
          <a:blip r:embed="rId3"/>
          <a:stretch>
            <a:fillRect/>
          </a:stretch>
        </p:blipFill>
        <p:spPr>
          <a:xfrm rot="16200000">
            <a:off x="1306248" y="2888588"/>
            <a:ext cx="599751" cy="2926081"/>
          </a:xfrm>
          <a:prstGeom prst="rect">
            <a:avLst/>
          </a:prstGeom>
        </p:spPr>
      </p:pic>
      <p:pic>
        <p:nvPicPr>
          <p:cNvPr id="5" name="Imagen 4" descr="Diagrama&#10;&#10;Descripción generada automáticamente">
            <a:extLst>
              <a:ext uri="{FF2B5EF4-FFF2-40B4-BE49-F238E27FC236}">
                <a16:creationId xmlns:a16="http://schemas.microsoft.com/office/drawing/2014/main" id="{EEA7069E-571F-303E-1D39-6D51BE6296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282239" y="3279865"/>
            <a:ext cx="725588" cy="746324"/>
          </a:xfrm>
          <a:prstGeom prst="rect">
            <a:avLst/>
          </a:prstGeom>
        </p:spPr>
      </p:pic>
    </p:spTree>
    <p:extLst>
      <p:ext uri="{BB962C8B-B14F-4D97-AF65-F5344CB8AC3E}">
        <p14:creationId xmlns:p14="http://schemas.microsoft.com/office/powerpoint/2010/main" val="3516832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68A00-55CF-4F9A-3BD1-AE0BA9833E20}"/>
              </a:ext>
            </a:extLst>
          </p:cNvPr>
          <p:cNvSpPr>
            <a:spLocks noGrp="1"/>
          </p:cNvSpPr>
          <p:nvPr>
            <p:ph sz="quarter" idx="13"/>
          </p:nvPr>
        </p:nvSpPr>
        <p:spPr>
          <a:xfrm>
            <a:off x="1656343" y="587026"/>
            <a:ext cx="2442210" cy="756284"/>
          </a:xfrm>
        </p:spPr>
        <p:txBody>
          <a:bodyPr>
            <a:normAutofit/>
          </a:bodyPr>
          <a:lstStyle/>
          <a:p>
            <a:r>
              <a:rPr lang="es-ES" sz="4400" dirty="0"/>
              <a:t>Valores</a:t>
            </a:r>
          </a:p>
        </p:txBody>
      </p:sp>
      <p:pic>
        <p:nvPicPr>
          <p:cNvPr id="6" name="Imagen 5">
            <a:extLst>
              <a:ext uri="{FF2B5EF4-FFF2-40B4-BE49-F238E27FC236}">
                <a16:creationId xmlns:a16="http://schemas.microsoft.com/office/drawing/2014/main" id="{01360247-FE78-F583-CB6D-842A71CF551A}"/>
              </a:ext>
            </a:extLst>
          </p:cNvPr>
          <p:cNvPicPr>
            <a:picLocks noChangeAspect="1"/>
          </p:cNvPicPr>
          <p:nvPr/>
        </p:nvPicPr>
        <p:blipFill>
          <a:blip r:embed="rId2"/>
          <a:srcRect t="14166"/>
          <a:stretch/>
        </p:blipFill>
        <p:spPr>
          <a:xfrm rot="16200000">
            <a:off x="6248400" y="914398"/>
            <a:ext cx="6858002" cy="5029202"/>
          </a:xfrm>
          <a:prstGeom prst="rect">
            <a:avLst/>
          </a:prstGeom>
        </p:spPr>
      </p:pic>
      <p:sp>
        <p:nvSpPr>
          <p:cNvPr id="8" name="CuadroTexto 7">
            <a:extLst>
              <a:ext uri="{FF2B5EF4-FFF2-40B4-BE49-F238E27FC236}">
                <a16:creationId xmlns:a16="http://schemas.microsoft.com/office/drawing/2014/main" id="{C5168A10-9D11-9E0D-6B06-6F134A15CF7B}"/>
              </a:ext>
            </a:extLst>
          </p:cNvPr>
          <p:cNvSpPr txBox="1"/>
          <p:nvPr/>
        </p:nvSpPr>
        <p:spPr>
          <a:xfrm>
            <a:off x="764245" y="2239570"/>
            <a:ext cx="5772145" cy="3046988"/>
          </a:xfrm>
          <a:prstGeom prst="rect">
            <a:avLst/>
          </a:prstGeom>
          <a:noFill/>
        </p:spPr>
        <p:txBody>
          <a:bodyPr wrap="square">
            <a:spAutoFit/>
          </a:bodyPr>
          <a:lstStyle/>
          <a:p>
            <a:pPr marL="285750" indent="-285750">
              <a:buFont typeface="Arial" panose="020B0604020202020204" pitchFamily="34" charset="0"/>
              <a:buChar char="•"/>
            </a:pPr>
            <a:r>
              <a:rPr lang="es-ES" sz="3200" dirty="0"/>
              <a:t>Abnegación y Disciplina</a:t>
            </a:r>
          </a:p>
          <a:p>
            <a:pPr marL="285750" indent="-285750">
              <a:buFont typeface="Arial" panose="020B0604020202020204" pitchFamily="34" charset="0"/>
              <a:buChar char="•"/>
            </a:pPr>
            <a:r>
              <a:rPr lang="es-ES" sz="3200" dirty="0"/>
              <a:t>Solidaridad y Valor</a:t>
            </a:r>
          </a:p>
          <a:p>
            <a:pPr marL="285750" indent="-285750">
              <a:buFont typeface="Arial" panose="020B0604020202020204" pitchFamily="34" charset="0"/>
              <a:buChar char="•"/>
            </a:pPr>
            <a:r>
              <a:rPr lang="es-ES" sz="3200" dirty="0"/>
              <a:t>Honradez y Honestidad </a:t>
            </a:r>
          </a:p>
          <a:p>
            <a:pPr marL="285750" indent="-285750">
              <a:buFont typeface="Arial" panose="020B0604020202020204" pitchFamily="34" charset="0"/>
              <a:buChar char="•"/>
            </a:pPr>
            <a:r>
              <a:rPr lang="es-ES" sz="3200" dirty="0"/>
              <a:t>Lealtad y Responsabilidad</a:t>
            </a:r>
          </a:p>
          <a:p>
            <a:pPr marL="285750" indent="-285750">
              <a:buFont typeface="Arial" panose="020B0604020202020204" pitchFamily="34" charset="0"/>
              <a:buChar char="•"/>
            </a:pPr>
            <a:r>
              <a:rPr lang="es-ES" sz="3200" dirty="0"/>
              <a:t>Respeto y Cortesía</a:t>
            </a:r>
          </a:p>
          <a:p>
            <a:pPr marL="285750" indent="-285750">
              <a:buFont typeface="Arial" panose="020B0604020202020204" pitchFamily="34" charset="0"/>
              <a:buChar char="•"/>
            </a:pPr>
            <a:r>
              <a:rPr lang="es-ES" sz="3200" dirty="0"/>
              <a:t>Espíritu de Hermandad </a:t>
            </a:r>
          </a:p>
        </p:txBody>
      </p:sp>
      <p:pic>
        <p:nvPicPr>
          <p:cNvPr id="2" name="Imagen 1">
            <a:extLst>
              <a:ext uri="{FF2B5EF4-FFF2-40B4-BE49-F238E27FC236}">
                <a16:creationId xmlns:a16="http://schemas.microsoft.com/office/drawing/2014/main" id="{F77AC18C-C27C-0C11-132F-851B4230B325}"/>
              </a:ext>
            </a:extLst>
          </p:cNvPr>
          <p:cNvPicPr>
            <a:picLocks noChangeAspect="1"/>
          </p:cNvPicPr>
          <p:nvPr/>
        </p:nvPicPr>
        <p:blipFill>
          <a:blip r:embed="rId3"/>
          <a:stretch>
            <a:fillRect/>
          </a:stretch>
        </p:blipFill>
        <p:spPr>
          <a:xfrm rot="16200000">
            <a:off x="3105745" y="-3361885"/>
            <a:ext cx="599751" cy="7514356"/>
          </a:xfrm>
          <a:prstGeom prst="rect">
            <a:avLst/>
          </a:prstGeom>
        </p:spPr>
      </p:pic>
      <p:pic>
        <p:nvPicPr>
          <p:cNvPr id="4" name="Imagen 3" descr="Diagrama&#10;&#10;Descripción generada automáticamente">
            <a:extLst>
              <a:ext uri="{FF2B5EF4-FFF2-40B4-BE49-F238E27FC236}">
                <a16:creationId xmlns:a16="http://schemas.microsoft.com/office/drawing/2014/main" id="{D97E75C9-25DD-AB32-B7D2-19B92B370E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4298497" y="772176"/>
            <a:ext cx="1080327" cy="1111201"/>
          </a:xfrm>
          <a:prstGeom prst="rect">
            <a:avLst/>
          </a:prstGeom>
        </p:spPr>
      </p:pic>
    </p:spTree>
    <p:extLst>
      <p:ext uri="{BB962C8B-B14F-4D97-AF65-F5344CB8AC3E}">
        <p14:creationId xmlns:p14="http://schemas.microsoft.com/office/powerpoint/2010/main" val="30665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772F-1D1B-134C-1CC1-6CFCCAB50C0F}"/>
              </a:ext>
            </a:extLst>
          </p:cNvPr>
          <p:cNvSpPr>
            <a:spLocks noGrp="1"/>
          </p:cNvSpPr>
          <p:nvPr>
            <p:ph type="ctrTitle"/>
          </p:nvPr>
        </p:nvSpPr>
        <p:spPr>
          <a:xfrm>
            <a:off x="568272" y="1098995"/>
            <a:ext cx="8097104" cy="663293"/>
          </a:xfrm>
        </p:spPr>
        <p:txBody>
          <a:bodyPr>
            <a:normAutofit fontScale="90000"/>
          </a:bodyPr>
          <a:lstStyle/>
          <a:p>
            <a:r>
              <a:rPr lang="en-US" dirty="0"/>
              <a:t>ORGANIGRAMA </a:t>
            </a:r>
            <a:r>
              <a:rPr lang="es-ES_tradnl" noProof="0" dirty="0"/>
              <a:t>administrativo</a:t>
            </a:r>
            <a:endParaRPr lang="en-US" dirty="0"/>
          </a:p>
        </p:txBody>
      </p:sp>
      <p:pic>
        <p:nvPicPr>
          <p:cNvPr id="7" name="Imagen 6">
            <a:extLst>
              <a:ext uri="{FF2B5EF4-FFF2-40B4-BE49-F238E27FC236}">
                <a16:creationId xmlns:a16="http://schemas.microsoft.com/office/drawing/2014/main" id="{228AEACB-6892-3587-A185-633D90CF4A80}"/>
              </a:ext>
            </a:extLst>
          </p:cNvPr>
          <p:cNvPicPr>
            <a:picLocks noChangeAspect="1"/>
          </p:cNvPicPr>
          <p:nvPr/>
        </p:nvPicPr>
        <p:blipFill>
          <a:blip r:embed="rId2"/>
          <a:stretch>
            <a:fillRect/>
          </a:stretch>
        </p:blipFill>
        <p:spPr>
          <a:xfrm>
            <a:off x="1255302" y="1895462"/>
            <a:ext cx="9412697" cy="4962538"/>
          </a:xfrm>
          <a:prstGeom prst="rect">
            <a:avLst/>
          </a:prstGeom>
        </p:spPr>
      </p:pic>
      <p:pic>
        <p:nvPicPr>
          <p:cNvPr id="10" name="Marcador de posición de imagen 20" descr="Patrón de fondo&#10;&#10;El contenido generado por IA puede ser incorrecto.">
            <a:extLst>
              <a:ext uri="{FF2B5EF4-FFF2-40B4-BE49-F238E27FC236}">
                <a16:creationId xmlns:a16="http://schemas.microsoft.com/office/drawing/2014/main" id="{25CFECE1-6F9A-AF5D-D8B2-B89CDC088AF0}"/>
              </a:ext>
            </a:extLst>
          </p:cNvPr>
          <p:cNvPicPr>
            <a:picLocks noChangeAspect="1"/>
          </p:cNvPicPr>
          <p:nvPr/>
        </p:nvPicPr>
        <p:blipFill>
          <a:blip r:embed="rId3">
            <a:extLst>
              <a:ext uri="{28A0092B-C50C-407E-A947-70E740481C1C}">
                <a14:useLocalDpi xmlns:a14="http://schemas.microsoft.com/office/drawing/2010/main" val="0"/>
              </a:ext>
            </a:extLst>
          </a:blip>
          <a:srcRect t="46135" b="46135"/>
          <a:stretch>
            <a:fillRect/>
          </a:stretch>
        </p:blipFill>
        <p:spPr>
          <a:xfrm>
            <a:off x="0" y="0"/>
            <a:ext cx="12192000" cy="972457"/>
          </a:xfrm>
          <a:prstGeom prst="rect">
            <a:avLst/>
          </a:prstGeom>
        </p:spPr>
      </p:pic>
      <p:pic>
        <p:nvPicPr>
          <p:cNvPr id="11" name="Imagen 10">
            <a:extLst>
              <a:ext uri="{FF2B5EF4-FFF2-40B4-BE49-F238E27FC236}">
                <a16:creationId xmlns:a16="http://schemas.microsoft.com/office/drawing/2014/main" id="{728E8FAA-2192-811E-407F-B84270F08C31}"/>
              </a:ext>
            </a:extLst>
          </p:cNvPr>
          <p:cNvPicPr>
            <a:picLocks noChangeAspect="1"/>
          </p:cNvPicPr>
          <p:nvPr/>
        </p:nvPicPr>
        <p:blipFill>
          <a:blip r:embed="rId4"/>
          <a:stretch>
            <a:fillRect/>
          </a:stretch>
        </p:blipFill>
        <p:spPr>
          <a:xfrm rot="10800000">
            <a:off x="11329320" y="-1"/>
            <a:ext cx="599751" cy="7333130"/>
          </a:xfrm>
          <a:prstGeom prst="rect">
            <a:avLst/>
          </a:prstGeom>
        </p:spPr>
      </p:pic>
      <p:pic>
        <p:nvPicPr>
          <p:cNvPr id="12" name="Imagen 11" descr="Diagrama&#10;&#10;Descripción generada automáticamente">
            <a:extLst>
              <a:ext uri="{FF2B5EF4-FFF2-40B4-BE49-F238E27FC236}">
                <a16:creationId xmlns:a16="http://schemas.microsoft.com/office/drawing/2014/main" id="{3A11FC24-01CA-E961-0BAD-8C97A6E217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9233648" y="719378"/>
            <a:ext cx="1832743" cy="1832743"/>
          </a:xfrm>
          <a:prstGeom prst="rect">
            <a:avLst/>
          </a:prstGeom>
        </p:spPr>
      </p:pic>
    </p:spTree>
    <p:extLst>
      <p:ext uri="{BB962C8B-B14F-4D97-AF65-F5344CB8AC3E}">
        <p14:creationId xmlns:p14="http://schemas.microsoft.com/office/powerpoint/2010/main" val="355348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B8DE3D-BF09-D125-31B5-F59E407D09CB}"/>
              </a:ext>
            </a:extLst>
          </p:cNvPr>
          <p:cNvSpPr txBox="1">
            <a:spLocks/>
          </p:cNvSpPr>
          <p:nvPr/>
        </p:nvSpPr>
        <p:spPr>
          <a:xfrm>
            <a:off x="3781889" y="1568661"/>
            <a:ext cx="4297661" cy="120127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cap="all" spc="50" baseline="0">
                <a:solidFill>
                  <a:schemeClr val="tx1"/>
                </a:solidFill>
                <a:latin typeface="+mj-lt"/>
                <a:ea typeface="+mj-ea"/>
                <a:cs typeface="Poppins" pitchFamily="2" charset="77"/>
              </a:defRPr>
            </a:lvl1pPr>
          </a:lstStyle>
          <a:p>
            <a:pPr algn="ctr"/>
            <a:r>
              <a:rPr lang="en-US" dirty="0"/>
              <a:t>ORGANIGRAMA </a:t>
            </a:r>
            <a:r>
              <a:rPr lang="es-ES_tradnl" dirty="0"/>
              <a:t>operativo</a:t>
            </a:r>
            <a:endParaRPr lang="en-US" dirty="0"/>
          </a:p>
        </p:txBody>
      </p:sp>
      <p:pic>
        <p:nvPicPr>
          <p:cNvPr id="10" name="Imagen 9" descr="Diagrama&#10;&#10;Descripción generada automáticamente">
            <a:extLst>
              <a:ext uri="{FF2B5EF4-FFF2-40B4-BE49-F238E27FC236}">
                <a16:creationId xmlns:a16="http://schemas.microsoft.com/office/drawing/2014/main" id="{4DFCF2A1-8992-8E9E-6125-3424838BA2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92" b="99167" l="3958" r="96667">
                        <a14:foregroundMark x1="13333" y1="12500" x2="21667" y2="4792"/>
                        <a14:foregroundMark x1="6875" y1="23125" x2="6667" y2="21250"/>
                        <a14:foregroundMark x1="7292" y1="25208" x2="5208" y2="23958"/>
                        <a14:foregroundMark x1="4167" y1="22083" x2="8750" y2="27708"/>
                        <a14:foregroundMark x1="79167" y1="18958" x2="83750" y2="7917"/>
                        <a14:foregroundMark x1="82917" y1="17292" x2="93333" y2="15625"/>
                        <a14:foregroundMark x1="92500" y1="17292" x2="96667" y2="17708"/>
                        <a14:foregroundMark x1="5833" y1="91667" x2="17500" y2="82083"/>
                        <a14:foregroundMark x1="3958" y1="99167" x2="6250" y2="94167"/>
                      </a14:backgroundRemoval>
                    </a14:imgEffect>
                  </a14:imgLayer>
                </a14:imgProps>
              </a:ext>
              <a:ext uri="{28A0092B-C50C-407E-A947-70E740481C1C}">
                <a14:useLocalDpi xmlns:a14="http://schemas.microsoft.com/office/drawing/2010/main" val="0"/>
              </a:ext>
            </a:extLst>
          </a:blip>
          <a:stretch>
            <a:fillRect/>
          </a:stretch>
        </p:blipFill>
        <p:spPr>
          <a:xfrm>
            <a:off x="7547500" y="1724555"/>
            <a:ext cx="532050" cy="532050"/>
          </a:xfrm>
          <a:prstGeom prst="rect">
            <a:avLst/>
          </a:prstGeom>
        </p:spPr>
      </p:pic>
      <p:pic>
        <p:nvPicPr>
          <p:cNvPr id="14" name="Imagen 13">
            <a:extLst>
              <a:ext uri="{FF2B5EF4-FFF2-40B4-BE49-F238E27FC236}">
                <a16:creationId xmlns:a16="http://schemas.microsoft.com/office/drawing/2014/main" id="{4FF5687D-F2FD-BA19-F386-E648BBA40BC9}"/>
              </a:ext>
            </a:extLst>
          </p:cNvPr>
          <p:cNvPicPr>
            <a:picLocks noChangeAspect="1"/>
          </p:cNvPicPr>
          <p:nvPr/>
        </p:nvPicPr>
        <p:blipFill>
          <a:blip r:embed="rId4"/>
          <a:srcRect t="14166"/>
          <a:stretch/>
        </p:blipFill>
        <p:spPr>
          <a:xfrm rot="16200000">
            <a:off x="6867202" y="1496706"/>
            <a:ext cx="6858002" cy="3864584"/>
          </a:xfrm>
          <a:prstGeom prst="rect">
            <a:avLst/>
          </a:prstGeom>
        </p:spPr>
      </p:pic>
      <p:pic>
        <p:nvPicPr>
          <p:cNvPr id="15" name="Imagen 14">
            <a:extLst>
              <a:ext uri="{FF2B5EF4-FFF2-40B4-BE49-F238E27FC236}">
                <a16:creationId xmlns:a16="http://schemas.microsoft.com/office/drawing/2014/main" id="{AACC37B8-A3BE-814E-35D0-E0CD7CFA3678}"/>
              </a:ext>
            </a:extLst>
          </p:cNvPr>
          <p:cNvPicPr>
            <a:picLocks noChangeAspect="1"/>
          </p:cNvPicPr>
          <p:nvPr/>
        </p:nvPicPr>
        <p:blipFill>
          <a:blip r:embed="rId5"/>
          <a:stretch>
            <a:fillRect/>
          </a:stretch>
        </p:blipFill>
        <p:spPr>
          <a:xfrm rot="5400000">
            <a:off x="5662251" y="1464735"/>
            <a:ext cx="695004" cy="3077426"/>
          </a:xfrm>
          <a:prstGeom prst="rect">
            <a:avLst/>
          </a:prstGeom>
        </p:spPr>
      </p:pic>
      <p:pic>
        <p:nvPicPr>
          <p:cNvPr id="3" name="Imagen 2">
            <a:extLst>
              <a:ext uri="{FF2B5EF4-FFF2-40B4-BE49-F238E27FC236}">
                <a16:creationId xmlns:a16="http://schemas.microsoft.com/office/drawing/2014/main" id="{588C947F-3D83-6B64-1ED7-C164D2CE85CA}"/>
              </a:ext>
            </a:extLst>
          </p:cNvPr>
          <p:cNvPicPr>
            <a:picLocks noChangeAspect="1"/>
          </p:cNvPicPr>
          <p:nvPr/>
        </p:nvPicPr>
        <p:blipFill>
          <a:blip r:embed="rId6"/>
          <a:srcRect t="7278" r="5291" b="11358"/>
          <a:stretch>
            <a:fillRect/>
          </a:stretch>
        </p:blipFill>
        <p:spPr>
          <a:xfrm>
            <a:off x="126630" y="237929"/>
            <a:ext cx="4165452" cy="6382139"/>
          </a:xfrm>
          <a:prstGeom prst="rect">
            <a:avLst/>
          </a:prstGeom>
        </p:spPr>
      </p:pic>
    </p:spTree>
    <p:extLst>
      <p:ext uri="{BB962C8B-B14F-4D97-AF65-F5344CB8AC3E}">
        <p14:creationId xmlns:p14="http://schemas.microsoft.com/office/powerpoint/2010/main" val="4247410810"/>
      </p:ext>
    </p:extLst>
  </p:cSld>
  <p:clrMapOvr>
    <a:masterClrMapping/>
  </p:clrMapOvr>
</p:sld>
</file>

<file path=ppt/theme/theme1.xml><?xml version="1.0" encoding="utf-8"?>
<a:theme xmlns:a="http://schemas.openxmlformats.org/drawingml/2006/main" name="Epic Nature">
  <a:themeElements>
    <a:clrScheme name="Finance Presentation">
      <a:dk1>
        <a:srgbClr val="000000"/>
      </a:dk1>
      <a:lt1>
        <a:srgbClr val="FFFFFF"/>
      </a:lt1>
      <a:dk2>
        <a:srgbClr val="0E2841"/>
      </a:dk2>
      <a:lt2>
        <a:srgbClr val="E8E8E8"/>
      </a:lt2>
      <a:accent1>
        <a:srgbClr val="D0C262"/>
      </a:accent1>
      <a:accent2>
        <a:srgbClr val="FEB8B8"/>
      </a:accent2>
      <a:accent3>
        <a:srgbClr val="6B2138"/>
      </a:accent3>
      <a:accent4>
        <a:srgbClr val="FC5316"/>
      </a:accent4>
      <a:accent5>
        <a:srgbClr val="B7D9FE"/>
      </a:accent5>
      <a:accent6>
        <a:srgbClr val="263343"/>
      </a:accent6>
      <a:hlink>
        <a:srgbClr val="467886"/>
      </a:hlink>
      <a:folHlink>
        <a:srgbClr val="96607D"/>
      </a:folHlink>
    </a:clrScheme>
    <a:fontScheme name="B&amp;W Minimalist Drama">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W minimalist finance presentation_win32_DN_v2" id="{992472E5-D41A-4065-A484-868BE56B4712}" vid="{4BE192B5-7531-40E5-BCC9-1BA14634D2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DD590A-8042-4F36-843F-743A8DB1784C}">
  <ds:schemaRefs>
    <ds:schemaRef ds:uri="http://schemas.microsoft.com/sharepoint/v3/contenttype/forms"/>
  </ds:schemaRefs>
</ds:datastoreItem>
</file>

<file path=customXml/itemProps2.xml><?xml version="1.0" encoding="utf-8"?>
<ds:datastoreItem xmlns:ds="http://schemas.openxmlformats.org/officeDocument/2006/customXml" ds:itemID="{5C4B9AF2-5B11-48FF-A8A8-964B2D972562}">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230e9df3-be65-4c73-a93b-d1236ebd677e"/>
    <ds:schemaRef ds:uri="16c05727-aa75-4e4a-9b5f-8a80a1165891"/>
    <ds:schemaRef ds:uri="http://schemas.microsoft.com/office/2006/metadata/properties"/>
    <ds:schemaRef ds:uri="http://purl.org/dc/terms/"/>
    <ds:schemaRef ds:uri="71af3243-3dd4-4a8d-8c0d-dd76da1f02a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93D3C292-02F4-47E7-8C9A-CA6D9A938157}">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3329</TotalTime>
  <Words>1908</Words>
  <Application>Microsoft Office PowerPoint</Application>
  <PresentationFormat>Panorámica</PresentationFormat>
  <Paragraphs>166</Paragraphs>
  <Slides>32</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32</vt:i4>
      </vt:variant>
    </vt:vector>
  </HeadingPairs>
  <TitlesOfParts>
    <vt:vector size="41" baseType="lpstr">
      <vt:lpstr>Amasis MT Pro Black</vt:lpstr>
      <vt:lpstr>Aptos</vt:lpstr>
      <vt:lpstr>Arial</vt:lpstr>
      <vt:lpstr>Calibri</vt:lpstr>
      <vt:lpstr>Poppins</vt:lpstr>
      <vt:lpstr>Poppins Light</vt:lpstr>
      <vt:lpstr>Tahoma</vt:lpstr>
      <vt:lpstr>Epic Nature</vt:lpstr>
      <vt:lpstr>Document</vt:lpstr>
      <vt:lpstr>CUERPO DE BOMBEROS  MUNICIPAL DE PIÑAS </vt:lpstr>
      <vt:lpstr>Marco legal </vt:lpstr>
      <vt:lpstr>Marco Legal  </vt:lpstr>
      <vt:lpstr>ANTECEDENTES</vt:lpstr>
      <vt:lpstr>MISIóN</vt:lpstr>
      <vt:lpstr>VISIóN</vt:lpstr>
      <vt:lpstr>Presentación de PowerPoint</vt:lpstr>
      <vt:lpstr>ORGANIGRAMA administrativo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Pc Parts</dc:creator>
  <cp:lastModifiedBy>Monica Romero</cp:lastModifiedBy>
  <cp:revision>11</cp:revision>
  <cp:lastPrinted>2025-07-11T12:53:48Z</cp:lastPrinted>
  <dcterms:created xsi:type="dcterms:W3CDTF">2024-06-26T20:20:27Z</dcterms:created>
  <dcterms:modified xsi:type="dcterms:W3CDTF">2025-07-11T12:55:28Z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